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737B0-C01F-4941-A4C4-75494C192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AF8A72-727B-4707-BACD-CA57B19A9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912EE3-A646-4926-BD79-FACC8B8C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28FB89-C6AD-4D36-8EE5-905A2378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BEF12-B2D3-4024-9D77-1B07D64C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61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0AEC-8202-48C0-B477-0DEC2B9F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8E87D4-2911-45C1-AF2F-690DE4EF3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5F6BAE-87A8-436C-B7BA-E56D9D16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56E7E-135E-498C-B856-D5D12C5D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DAD25A-853B-40F6-954A-A7D84CD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05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00255E-0E4B-4414-B2F1-A298F1A7F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E00D64-3418-4973-A929-B4A21F061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8D82A6-680F-47EC-AE13-1226C9E1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8C2E1-F8FB-4DF5-B8E2-36A31457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49EEF-87DC-4903-ACFD-E263DB5F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22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63559-B831-4BFA-A4B7-F134A727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F7CA4-8A0D-48A0-87BA-5B285BAD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9B737-7313-4494-89F6-C2386C97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F049D-92AE-4F2F-A792-C68DAB31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F09E48-EC44-43BA-BA26-B3FB15F1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71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76D94-EB4D-4285-8A01-505966E9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ABBA14-6AF3-4B13-A283-24B241105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B0A4DA-CDCD-4CD2-9416-20957305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CAE77-DE8A-4C6F-A3E7-3F5F75DA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8655D-0FE9-47CB-9F11-263871B4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19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51655-E620-414C-B638-2AC676E6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69CC8-F942-484E-BB22-2CE9D6DBC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199155-C96E-4235-852A-055D5C103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873F6E-38C0-4B63-937F-598C6969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9FE778-3890-4863-8F88-B4E62254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A2FEC0-B05E-41A4-8C14-72054FA4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22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56335-6C4F-4638-B44B-EFF65FDA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34752F-54EE-4BCC-887C-B851C35E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2032CB-1A55-4E94-8D1E-F48776A86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FD8AD0-A5FE-4F12-AE89-174599944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4B802D-DC56-4EE5-A0B7-F00E6D167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1CC7C4-9170-474E-9A47-7F3DADAC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36A0B6-8D17-4539-A915-48CDB113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AEF071-F601-4487-AEC9-1BA76C56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97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0B0FB-03A4-47AA-88C0-ACD95697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619C45-61A7-40E4-BC03-B410A4DE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1A2FA0-6A8C-49DB-961B-45D7224F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821425-22EE-4816-B734-FBAECF8C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5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A7F7F6-5576-41CB-9488-A1D8DEF2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70850F-C86C-4AC3-917D-F5D7F31D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66D512-DE64-4D9F-83DF-D8815FFF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02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F67E2-8341-427B-94E9-E3BD35F3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4EBA3-0909-42B0-9031-05CC6D8B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221B4E-CB24-4C2E-A0BB-82B810A74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983807-2331-48E4-98DA-4C61B2D9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63AAF6-5807-49E5-AB82-EE060539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EE6205-C148-4907-A969-6F1EAAC0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5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9CCBE-EAB6-4923-BA62-DFB579ED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DEECB3-9EA9-4111-9759-4F42DBF7C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86ADF9-ADD1-46AC-9CB4-091C4C612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229DD-16EA-4B2F-8A41-3CE4270C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7B1AAF-09B3-4457-9865-AEB4B2F0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EC3468-F095-40C9-8911-B0A21C10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81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9DED1C-0A55-4D08-953D-FE33B2EA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7FFE7A-69D3-408B-90B4-10A2E85B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77CED-9538-4A42-B241-A2FCEEEF4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70DCC-2D0E-48AC-BADC-8D2813897323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5BD804-F619-4087-9F00-DD9A814CB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BA9FE7-57C5-4BAA-B54E-BCBBB32F9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9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tângulo 102">
            <a:extLst>
              <a:ext uri="{FF2B5EF4-FFF2-40B4-BE49-F238E27FC236}">
                <a16:creationId xmlns:a16="http://schemas.microsoft.com/office/drawing/2014/main" id="{A19AA5E8-3815-4043-B2CA-AC78584B0A67}"/>
              </a:ext>
            </a:extLst>
          </p:cNvPr>
          <p:cNvSpPr/>
          <p:nvPr/>
        </p:nvSpPr>
        <p:spPr>
          <a:xfrm>
            <a:off x="6788338" y="136013"/>
            <a:ext cx="5008681" cy="3185785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Fluxograma: Processo Predefinido 71">
            <a:extLst>
              <a:ext uri="{FF2B5EF4-FFF2-40B4-BE49-F238E27FC236}">
                <a16:creationId xmlns:a16="http://schemas.microsoft.com/office/drawing/2014/main" id="{58821C8A-1A00-45BE-9E72-50B251201CBB}"/>
              </a:ext>
            </a:extLst>
          </p:cNvPr>
          <p:cNvSpPr/>
          <p:nvPr/>
        </p:nvSpPr>
        <p:spPr>
          <a:xfrm>
            <a:off x="10088478" y="4269664"/>
            <a:ext cx="1885531" cy="1862816"/>
          </a:xfrm>
          <a:prstGeom prst="flowChartPredefined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Processo Predefinido 69">
            <a:extLst>
              <a:ext uri="{FF2B5EF4-FFF2-40B4-BE49-F238E27FC236}">
                <a16:creationId xmlns:a16="http://schemas.microsoft.com/office/drawing/2014/main" id="{F0F3A57B-BC15-4694-9136-334889079B4C}"/>
              </a:ext>
            </a:extLst>
          </p:cNvPr>
          <p:cNvSpPr/>
          <p:nvPr/>
        </p:nvSpPr>
        <p:spPr>
          <a:xfrm>
            <a:off x="7439712" y="4283313"/>
            <a:ext cx="1885531" cy="1862816"/>
          </a:xfrm>
          <a:prstGeom prst="flowChartPredefined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Nuvem">
            <a:extLst>
              <a:ext uri="{FF2B5EF4-FFF2-40B4-BE49-F238E27FC236}">
                <a16:creationId xmlns:a16="http://schemas.microsoft.com/office/drawing/2014/main" id="{71EA2390-3564-43C2-97FE-45A45E59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917" y="-424068"/>
            <a:ext cx="4801385" cy="506069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E203AF8-66E5-4D6A-8616-D70B1169EAE8}"/>
              </a:ext>
            </a:extLst>
          </p:cNvPr>
          <p:cNvSpPr/>
          <p:nvPr/>
        </p:nvSpPr>
        <p:spPr>
          <a:xfrm>
            <a:off x="1637865" y="1383534"/>
            <a:ext cx="2359185" cy="18963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D539609-0BE9-4B4F-A04A-1D2540E0D676}"/>
              </a:ext>
            </a:extLst>
          </p:cNvPr>
          <p:cNvSpPr/>
          <p:nvPr/>
        </p:nvSpPr>
        <p:spPr>
          <a:xfrm>
            <a:off x="1874863" y="1802296"/>
            <a:ext cx="1847650" cy="1361988"/>
          </a:xfrm>
          <a:prstGeom prst="round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C4EAD0-319E-4654-8790-E1DDC52D41E3}"/>
              </a:ext>
            </a:extLst>
          </p:cNvPr>
          <p:cNvSpPr txBox="1"/>
          <p:nvPr/>
        </p:nvSpPr>
        <p:spPr>
          <a:xfrm>
            <a:off x="211625" y="-12229"/>
            <a:ext cx="5475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j-lt"/>
              </a:rPr>
              <a:t>Desenho da Solução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1E860B-E1D7-48E4-8764-DFB3B60AFED7}"/>
              </a:ext>
            </a:extLst>
          </p:cNvPr>
          <p:cNvSpPr txBox="1"/>
          <p:nvPr/>
        </p:nvSpPr>
        <p:spPr>
          <a:xfrm>
            <a:off x="1923966" y="1383534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Banco de Dados</a:t>
            </a:r>
          </a:p>
        </p:txBody>
      </p:sp>
      <p:pic>
        <p:nvPicPr>
          <p:cNvPr id="7" name="Gráfico 6" descr="Banco de dados">
            <a:extLst>
              <a:ext uri="{FF2B5EF4-FFF2-40B4-BE49-F238E27FC236}">
                <a16:creationId xmlns:a16="http://schemas.microsoft.com/office/drawing/2014/main" id="{9462E791-D4B2-4DF4-80B5-D664BDA4E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3533" y="2004241"/>
            <a:ext cx="532960" cy="53296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02EF132-183E-4EF7-95C1-AD5DFE27215B}"/>
              </a:ext>
            </a:extLst>
          </p:cNvPr>
          <p:cNvSpPr txBox="1"/>
          <p:nvPr/>
        </p:nvSpPr>
        <p:spPr>
          <a:xfrm>
            <a:off x="1912499" y="2506665"/>
            <a:ext cx="10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NodeJS</a:t>
            </a:r>
            <a:endParaRPr lang="pt-BR" b="1" dirty="0"/>
          </a:p>
        </p:txBody>
      </p:sp>
      <p:pic>
        <p:nvPicPr>
          <p:cNvPr id="10" name="Gráfico 9" descr="Banco de dados">
            <a:extLst>
              <a:ext uri="{FF2B5EF4-FFF2-40B4-BE49-F238E27FC236}">
                <a16:creationId xmlns:a16="http://schemas.microsoft.com/office/drawing/2014/main" id="{DBDCCFD9-D2E5-4D00-B6D0-0FF008CCE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1590" y="1995588"/>
            <a:ext cx="532960" cy="5329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299903-1A7D-4388-A32B-B54C5F19B230}"/>
              </a:ext>
            </a:extLst>
          </p:cNvPr>
          <p:cNvSpPr txBox="1"/>
          <p:nvPr/>
        </p:nvSpPr>
        <p:spPr>
          <a:xfrm>
            <a:off x="2662004" y="2506665"/>
            <a:ext cx="129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SQL Server</a:t>
            </a:r>
            <a:endParaRPr lang="pt-BR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987A3E-18E4-4D3C-B577-1594B4B72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451" y="2732285"/>
            <a:ext cx="493261" cy="493261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11BC73C-6DD0-4750-BEED-F4B86F20E216}"/>
              </a:ext>
            </a:extLst>
          </p:cNvPr>
          <p:cNvSpPr/>
          <p:nvPr/>
        </p:nvSpPr>
        <p:spPr>
          <a:xfrm>
            <a:off x="211625" y="4228844"/>
            <a:ext cx="1834398" cy="602341"/>
          </a:xfrm>
          <a:prstGeom prst="round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A30E914-F32A-4F9E-B657-1801DBC4E72E}"/>
              </a:ext>
            </a:extLst>
          </p:cNvPr>
          <p:cNvSpPr/>
          <p:nvPr/>
        </p:nvSpPr>
        <p:spPr>
          <a:xfrm>
            <a:off x="198373" y="4175835"/>
            <a:ext cx="1847650" cy="318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71C8EE1-6D59-41A6-B956-CB29FE65B573}"/>
              </a:ext>
            </a:extLst>
          </p:cNvPr>
          <p:cNvSpPr txBox="1"/>
          <p:nvPr/>
        </p:nvSpPr>
        <p:spPr>
          <a:xfrm>
            <a:off x="211625" y="4150538"/>
            <a:ext cx="183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API</a:t>
            </a:r>
          </a:p>
        </p:txBody>
      </p:sp>
      <p:pic>
        <p:nvPicPr>
          <p:cNvPr id="19" name="Gráfico 18" descr="Nuvem">
            <a:extLst>
              <a:ext uri="{FF2B5EF4-FFF2-40B4-BE49-F238E27FC236}">
                <a16:creationId xmlns:a16="http://schemas.microsoft.com/office/drawing/2014/main" id="{87D98360-2FF1-43B9-B3E6-5B18278684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0870" y="4141188"/>
            <a:ext cx="1788735" cy="1885340"/>
          </a:xfrm>
          <a:prstGeom prst="rect">
            <a:avLst/>
          </a:prstGeom>
        </p:spPr>
      </p:pic>
      <p:pic>
        <p:nvPicPr>
          <p:cNvPr id="21" name="Gráfico 20" descr="Adicionar">
            <a:extLst>
              <a:ext uri="{FF2B5EF4-FFF2-40B4-BE49-F238E27FC236}">
                <a16:creationId xmlns:a16="http://schemas.microsoft.com/office/drawing/2014/main" id="{48CF4558-BF96-4FB4-9FE2-69D539F7E7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8074" y="4831185"/>
            <a:ext cx="457200" cy="4572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80114597-5E84-4D4C-A8AB-591A454717FB}"/>
              </a:ext>
            </a:extLst>
          </p:cNvPr>
          <p:cNvSpPr/>
          <p:nvPr/>
        </p:nvSpPr>
        <p:spPr>
          <a:xfrm>
            <a:off x="274201" y="4527815"/>
            <a:ext cx="1209826" cy="2527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Telegram</a:t>
            </a:r>
            <a:endParaRPr lang="pt-BR" sz="14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F96A498-E377-4825-80DD-CAB8415B5322}"/>
              </a:ext>
            </a:extLst>
          </p:cNvPr>
          <p:cNvSpPr/>
          <p:nvPr/>
        </p:nvSpPr>
        <p:spPr>
          <a:xfrm>
            <a:off x="1267588" y="5014219"/>
            <a:ext cx="1068242" cy="2479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Heroku</a:t>
            </a:r>
            <a:endParaRPr lang="pt-BR" sz="1400" dirty="0"/>
          </a:p>
        </p:txBody>
      </p:sp>
      <p:pic>
        <p:nvPicPr>
          <p:cNvPr id="23" name="Gráfico 22" descr="Servidor">
            <a:extLst>
              <a:ext uri="{FF2B5EF4-FFF2-40B4-BE49-F238E27FC236}">
                <a16:creationId xmlns:a16="http://schemas.microsoft.com/office/drawing/2014/main" id="{88794005-7852-4117-9310-85A8F09BD2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14095" y="5154605"/>
            <a:ext cx="297908" cy="297908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7A6BEA5F-718B-44DB-873D-41D711AA37EA}"/>
              </a:ext>
            </a:extLst>
          </p:cNvPr>
          <p:cNvSpPr/>
          <p:nvPr/>
        </p:nvSpPr>
        <p:spPr>
          <a:xfrm>
            <a:off x="2994062" y="3616382"/>
            <a:ext cx="4163329" cy="3072850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1E46734-4786-4F75-96CF-1D2464B46346}"/>
              </a:ext>
            </a:extLst>
          </p:cNvPr>
          <p:cNvSpPr/>
          <p:nvPr/>
        </p:nvSpPr>
        <p:spPr>
          <a:xfrm>
            <a:off x="3133272" y="4055152"/>
            <a:ext cx="3894400" cy="2551598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0F9941D-0BFE-4347-B99A-60685089FBC4}"/>
              </a:ext>
            </a:extLst>
          </p:cNvPr>
          <p:cNvSpPr/>
          <p:nvPr/>
        </p:nvSpPr>
        <p:spPr>
          <a:xfrm>
            <a:off x="3311070" y="4346590"/>
            <a:ext cx="1585875" cy="450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API REST TELEGRAM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4541F94-C638-4CAC-86C0-12390CD2FF0E}"/>
              </a:ext>
            </a:extLst>
          </p:cNvPr>
          <p:cNvSpPr/>
          <p:nvPr/>
        </p:nvSpPr>
        <p:spPr>
          <a:xfrm>
            <a:off x="3319092" y="4900040"/>
            <a:ext cx="1585875" cy="450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API OSHI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37DF2D0-CE4F-48DC-B5EC-0242EB3F6F7B}"/>
              </a:ext>
            </a:extLst>
          </p:cNvPr>
          <p:cNvSpPr/>
          <p:nvPr/>
        </p:nvSpPr>
        <p:spPr>
          <a:xfrm>
            <a:off x="3327111" y="5453945"/>
            <a:ext cx="1585875" cy="450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TELAS SWING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D25BFD6-1C36-4D6A-99EB-714EAEFD46F7}"/>
              </a:ext>
            </a:extLst>
          </p:cNvPr>
          <p:cNvSpPr/>
          <p:nvPr/>
        </p:nvSpPr>
        <p:spPr>
          <a:xfrm>
            <a:off x="3327110" y="5981102"/>
            <a:ext cx="1585875" cy="450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LOG TXT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FF97A0C-6A7E-443C-AC44-DA400FF7021C}"/>
              </a:ext>
            </a:extLst>
          </p:cNvPr>
          <p:cNvSpPr/>
          <p:nvPr/>
        </p:nvSpPr>
        <p:spPr>
          <a:xfrm>
            <a:off x="5283560" y="4353688"/>
            <a:ext cx="1523850" cy="450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JDBC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6774B70-1188-4619-B04A-909E609E6960}"/>
              </a:ext>
            </a:extLst>
          </p:cNvPr>
          <p:cNvSpPr/>
          <p:nvPr/>
        </p:nvSpPr>
        <p:spPr>
          <a:xfrm>
            <a:off x="5283560" y="4875701"/>
            <a:ext cx="1540286" cy="450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UIPATH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BB39FDE-3A32-4B3B-8093-84CD40D8EA1B}"/>
              </a:ext>
            </a:extLst>
          </p:cNvPr>
          <p:cNvSpPr txBox="1"/>
          <p:nvPr/>
        </p:nvSpPr>
        <p:spPr>
          <a:xfrm>
            <a:off x="3052532" y="3673662"/>
            <a:ext cx="420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APP MONITORAÇÃO DO SO – JAVA - JAR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188691C-964C-44CA-B091-9EB43FE05579}"/>
              </a:ext>
            </a:extLst>
          </p:cNvPr>
          <p:cNvSpPr/>
          <p:nvPr/>
        </p:nvSpPr>
        <p:spPr>
          <a:xfrm>
            <a:off x="7000583" y="529389"/>
            <a:ext cx="1951358" cy="236815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22614F3-A1EB-46E7-8EA2-411A03AE0B10}"/>
              </a:ext>
            </a:extLst>
          </p:cNvPr>
          <p:cNvSpPr/>
          <p:nvPr/>
        </p:nvSpPr>
        <p:spPr>
          <a:xfrm>
            <a:off x="7157391" y="711871"/>
            <a:ext cx="1951358" cy="236815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9604043-D836-4F9D-BD48-206ECA5A7BCD}"/>
              </a:ext>
            </a:extLst>
          </p:cNvPr>
          <p:cNvSpPr txBox="1"/>
          <p:nvPr/>
        </p:nvSpPr>
        <p:spPr>
          <a:xfrm>
            <a:off x="7261080" y="889303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INSTITUCIONAL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AAEBBBA-05C7-421B-8E2A-EE835FCD5DC1}"/>
              </a:ext>
            </a:extLst>
          </p:cNvPr>
          <p:cNvSpPr/>
          <p:nvPr/>
        </p:nvSpPr>
        <p:spPr>
          <a:xfrm>
            <a:off x="9489735" y="526153"/>
            <a:ext cx="1951358" cy="236815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448B195-629F-4201-80E6-A6E88D69E235}"/>
              </a:ext>
            </a:extLst>
          </p:cNvPr>
          <p:cNvSpPr/>
          <p:nvPr/>
        </p:nvSpPr>
        <p:spPr>
          <a:xfrm>
            <a:off x="9646543" y="708635"/>
            <a:ext cx="1951358" cy="237139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096112A-A1C9-4D4D-B243-EA250BA1D9AE}"/>
              </a:ext>
            </a:extLst>
          </p:cNvPr>
          <p:cNvSpPr txBox="1"/>
          <p:nvPr/>
        </p:nvSpPr>
        <p:spPr>
          <a:xfrm>
            <a:off x="9927837" y="854967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DASHBOARD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CCFB747-6054-4769-88B4-9153FF12BBC1}"/>
              </a:ext>
            </a:extLst>
          </p:cNvPr>
          <p:cNvSpPr/>
          <p:nvPr/>
        </p:nvSpPr>
        <p:spPr>
          <a:xfrm>
            <a:off x="7268455" y="1257160"/>
            <a:ext cx="1683486" cy="1789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Bootstrap</a:t>
            </a:r>
            <a:endParaRPr lang="pt-BR" sz="1400" b="1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16D88533-7793-49F7-9E12-B38BA0E448F8}"/>
              </a:ext>
            </a:extLst>
          </p:cNvPr>
          <p:cNvSpPr/>
          <p:nvPr/>
        </p:nvSpPr>
        <p:spPr>
          <a:xfrm>
            <a:off x="7268455" y="1529095"/>
            <a:ext cx="1683486" cy="1789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Node JS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7D0010F-CAFB-4E5A-8A0E-B1854C62478C}"/>
              </a:ext>
            </a:extLst>
          </p:cNvPr>
          <p:cNvSpPr/>
          <p:nvPr/>
        </p:nvSpPr>
        <p:spPr>
          <a:xfrm>
            <a:off x="7261080" y="1807498"/>
            <a:ext cx="1683486" cy="1789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HTML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31F2D4B-9782-4CD0-9BB1-14C0225552B9}"/>
              </a:ext>
            </a:extLst>
          </p:cNvPr>
          <p:cNvSpPr/>
          <p:nvPr/>
        </p:nvSpPr>
        <p:spPr>
          <a:xfrm>
            <a:off x="7268455" y="2085901"/>
            <a:ext cx="1683486" cy="1789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CSS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9473D9D-772D-4C71-9DB5-59F1321C4E3B}"/>
              </a:ext>
            </a:extLst>
          </p:cNvPr>
          <p:cNvSpPr/>
          <p:nvPr/>
        </p:nvSpPr>
        <p:spPr>
          <a:xfrm>
            <a:off x="7268455" y="2365917"/>
            <a:ext cx="1683486" cy="1789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JAVA SCRIPT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7E540955-B1B6-4F74-A796-D1AA6AF594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47" y="2703125"/>
            <a:ext cx="308399" cy="308399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4D809C6-1AA6-4566-9378-1BA6930CC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795" y="2703125"/>
            <a:ext cx="308399" cy="308399"/>
          </a:xfrm>
          <a:prstGeom prst="rect">
            <a:avLst/>
          </a:prstGeom>
        </p:spPr>
      </p:pic>
      <p:sp>
        <p:nvSpPr>
          <p:cNvPr id="58" name="Retângulo 57">
            <a:extLst>
              <a:ext uri="{FF2B5EF4-FFF2-40B4-BE49-F238E27FC236}">
                <a16:creationId xmlns:a16="http://schemas.microsoft.com/office/drawing/2014/main" id="{25252638-9D65-4178-9ABF-042D6C808208}"/>
              </a:ext>
            </a:extLst>
          </p:cNvPr>
          <p:cNvSpPr/>
          <p:nvPr/>
        </p:nvSpPr>
        <p:spPr>
          <a:xfrm>
            <a:off x="9780479" y="1294080"/>
            <a:ext cx="1683486" cy="5082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CHART JS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ABEC5C7F-CD6D-4E68-925D-0AB98EE242AD}"/>
              </a:ext>
            </a:extLst>
          </p:cNvPr>
          <p:cNvSpPr/>
          <p:nvPr/>
        </p:nvSpPr>
        <p:spPr>
          <a:xfrm>
            <a:off x="9780479" y="1944621"/>
            <a:ext cx="1683486" cy="5082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SEQUELIZE</a:t>
            </a:r>
          </a:p>
        </p:txBody>
      </p:sp>
      <p:pic>
        <p:nvPicPr>
          <p:cNvPr id="63" name="Gráfico 62" descr="Gráfico de pizza">
            <a:extLst>
              <a:ext uri="{FF2B5EF4-FFF2-40B4-BE49-F238E27FC236}">
                <a16:creationId xmlns:a16="http://schemas.microsoft.com/office/drawing/2014/main" id="{46307574-571F-42FA-99E2-BAD01F954F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95478" y="4581535"/>
            <a:ext cx="671529" cy="671529"/>
          </a:xfrm>
          <a:prstGeom prst="rect">
            <a:avLst/>
          </a:prstGeom>
        </p:spPr>
      </p:pic>
      <p:pic>
        <p:nvPicPr>
          <p:cNvPr id="67" name="Gráfico 66" descr="Usuários">
            <a:extLst>
              <a:ext uri="{FF2B5EF4-FFF2-40B4-BE49-F238E27FC236}">
                <a16:creationId xmlns:a16="http://schemas.microsoft.com/office/drawing/2014/main" id="{2976F1BC-F7B7-4815-91AC-97DD8565822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7684" y="4602013"/>
            <a:ext cx="719066" cy="719066"/>
          </a:xfrm>
          <a:prstGeom prst="rect">
            <a:avLst/>
          </a:prstGeom>
        </p:spPr>
      </p:pic>
      <p:sp>
        <p:nvSpPr>
          <p:cNvPr id="68" name="CaixaDeTexto 67">
            <a:extLst>
              <a:ext uri="{FF2B5EF4-FFF2-40B4-BE49-F238E27FC236}">
                <a16:creationId xmlns:a16="http://schemas.microsoft.com/office/drawing/2014/main" id="{D313590B-D6BD-4463-8DFD-BC8B41F29C70}"/>
              </a:ext>
            </a:extLst>
          </p:cNvPr>
          <p:cNvSpPr txBox="1"/>
          <p:nvPr/>
        </p:nvSpPr>
        <p:spPr>
          <a:xfrm>
            <a:off x="7769887" y="5392734"/>
            <a:ext cx="132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CADASTRO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62044FBC-8AC0-414F-9BEE-5FDA6EE87130}"/>
              </a:ext>
            </a:extLst>
          </p:cNvPr>
          <p:cNvSpPr txBox="1"/>
          <p:nvPr/>
        </p:nvSpPr>
        <p:spPr>
          <a:xfrm>
            <a:off x="10347304" y="5379254"/>
            <a:ext cx="162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76" name="Gráfico 75" descr="Pasta aberta">
            <a:extLst>
              <a:ext uri="{FF2B5EF4-FFF2-40B4-BE49-F238E27FC236}">
                <a16:creationId xmlns:a16="http://schemas.microsoft.com/office/drawing/2014/main" id="{9A35AC5C-7A18-4012-B91D-98B95E0628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4981" y="736938"/>
            <a:ext cx="929783" cy="929783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2D344E60-8A25-420F-A7E0-AB6244E11D38}"/>
              </a:ext>
            </a:extLst>
          </p:cNvPr>
          <p:cNvSpPr txBox="1"/>
          <p:nvPr/>
        </p:nvSpPr>
        <p:spPr>
          <a:xfrm>
            <a:off x="484356" y="1124803"/>
            <a:ext cx="88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JAVA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1EEF0E6B-926A-4EF2-ACD0-C410BBA0A789}"/>
              </a:ext>
            </a:extLst>
          </p:cNvPr>
          <p:cNvCxnSpPr>
            <a:endCxn id="76" idx="2"/>
          </p:cNvCxnSpPr>
          <p:nvPr/>
        </p:nvCxnSpPr>
        <p:spPr>
          <a:xfrm rot="10800000">
            <a:off x="859873" y="1666722"/>
            <a:ext cx="1338552" cy="59808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00DE8892-39EC-46CA-B5D1-DE21F52272A3}"/>
              </a:ext>
            </a:extLst>
          </p:cNvPr>
          <p:cNvCxnSpPr>
            <a:cxnSpLocks/>
          </p:cNvCxnSpPr>
          <p:nvPr/>
        </p:nvCxnSpPr>
        <p:spPr>
          <a:xfrm>
            <a:off x="2264229" y="2840205"/>
            <a:ext cx="0" cy="19909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E730CFE0-862E-4098-9461-7AE23C880AF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8079" y="3275800"/>
            <a:ext cx="1714625" cy="843437"/>
          </a:xfrm>
          <a:prstGeom prst="bentConnector3">
            <a:avLst>
              <a:gd name="adj1" fmla="val 2567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: Angulado 99">
            <a:extLst>
              <a:ext uri="{FF2B5EF4-FFF2-40B4-BE49-F238E27FC236}">
                <a16:creationId xmlns:a16="http://schemas.microsoft.com/office/drawing/2014/main" id="{0FEEB5E4-9259-4123-B406-F13CACFD5325}"/>
              </a:ext>
            </a:extLst>
          </p:cNvPr>
          <p:cNvCxnSpPr>
            <a:stCxn id="11" idx="2"/>
            <a:endCxn id="40" idx="0"/>
          </p:cNvCxnSpPr>
          <p:nvPr/>
        </p:nvCxnSpPr>
        <p:spPr>
          <a:xfrm rot="16200000" flipH="1">
            <a:off x="3923887" y="2232089"/>
            <a:ext cx="1508469" cy="2734727"/>
          </a:xfrm>
          <a:prstGeom prst="bentConnector3">
            <a:avLst>
              <a:gd name="adj1" fmla="val 4042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5989CE9E-3DE0-4500-989E-12C5F05700EE}"/>
              </a:ext>
            </a:extLst>
          </p:cNvPr>
          <p:cNvCxnSpPr>
            <a:cxnSpLocks/>
          </p:cNvCxnSpPr>
          <p:nvPr/>
        </p:nvCxnSpPr>
        <p:spPr>
          <a:xfrm>
            <a:off x="4937479" y="1944621"/>
            <a:ext cx="1469873" cy="795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E4916899-C299-4FD1-8052-154B66EFD284}"/>
              </a:ext>
            </a:extLst>
          </p:cNvPr>
          <p:cNvSpPr txBox="1"/>
          <p:nvPr/>
        </p:nvSpPr>
        <p:spPr>
          <a:xfrm>
            <a:off x="8043434" y="128663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APLICAÇÃO WEB</a:t>
            </a:r>
          </a:p>
        </p:txBody>
      </p:sp>
      <p:cxnSp>
        <p:nvCxnSpPr>
          <p:cNvPr id="106" name="Conector: Angulado 105">
            <a:extLst>
              <a:ext uri="{FF2B5EF4-FFF2-40B4-BE49-F238E27FC236}">
                <a16:creationId xmlns:a16="http://schemas.microsoft.com/office/drawing/2014/main" id="{7B6750B3-8EDB-43B1-A606-A115A4D6C87B}"/>
              </a:ext>
            </a:extLst>
          </p:cNvPr>
          <p:cNvCxnSpPr>
            <a:cxnSpLocks/>
          </p:cNvCxnSpPr>
          <p:nvPr/>
        </p:nvCxnSpPr>
        <p:spPr>
          <a:xfrm rot="5400000">
            <a:off x="8900709" y="2561800"/>
            <a:ext cx="1203283" cy="2239744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E512B903-BA4F-462E-AC16-CF80C3F9F061}"/>
              </a:ext>
            </a:extLst>
          </p:cNvPr>
          <p:cNvCxnSpPr>
            <a:endCxn id="72" idx="0"/>
          </p:cNvCxnSpPr>
          <p:nvPr/>
        </p:nvCxnSpPr>
        <p:spPr>
          <a:xfrm rot="16200000" flipH="1">
            <a:off x="10244174" y="3482593"/>
            <a:ext cx="1165119" cy="409022"/>
          </a:xfrm>
          <a:prstGeom prst="bentConnector3">
            <a:avLst>
              <a:gd name="adj1" fmla="val -2321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772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 Maia</dc:creator>
  <cp:lastModifiedBy>Isabella Maia</cp:lastModifiedBy>
  <cp:revision>27</cp:revision>
  <dcterms:created xsi:type="dcterms:W3CDTF">2020-04-07T14:33:56Z</dcterms:created>
  <dcterms:modified xsi:type="dcterms:W3CDTF">2020-04-13T17:06:44Z</dcterms:modified>
</cp:coreProperties>
</file>