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65" r:id="rId5"/>
  </p:sldMasterIdLst>
  <p:notesMasterIdLst>
    <p:notesMasterId r:id="rId7"/>
  </p:notesMasterIdLst>
  <p:handoutMasterIdLst>
    <p:handoutMasterId r:id="rId8"/>
  </p:handoutMasterIdLst>
  <p:sldIdLst>
    <p:sldId id="600" r:id="rId6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4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A4"/>
    <a:srgbClr val="D2EEF1"/>
    <a:srgbClr val="EB3C2D"/>
    <a:srgbClr val="E6005A"/>
    <a:srgbClr val="32B9CD"/>
    <a:srgbClr val="272A30"/>
    <a:srgbClr val="CC9900"/>
    <a:srgbClr val="253746"/>
    <a:srgbClr val="FF781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AD0EF7-A346-477D-86F2-A1D5AE438D28}" v="1073" dt="2020-08-18T12:59:49.928"/>
    <p1510:client id="{578B9490-0C13-41F3-07FC-EC7B2F548A85}" v="42" dt="2020-09-11T20:58:14.215"/>
    <p1510:client id="{D588638E-8130-42EE-CD6D-1BE949B23402}" v="915" dt="2020-09-12T15:36:02.5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1" autoAdjust="0"/>
    <p:restoredTop sz="94679"/>
  </p:normalViewPr>
  <p:slideViewPr>
    <p:cSldViewPr snapToGrid="0">
      <p:cViewPr varScale="1">
        <p:scale>
          <a:sx n="82" d="100"/>
          <a:sy n="82" d="100"/>
        </p:scale>
        <p:origin x="184" y="464"/>
      </p:cViewPr>
      <p:guideLst>
        <p:guide orient="horz" pos="1815"/>
        <p:guide pos="4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12/09/2020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12/09/2020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775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43104" y="399397"/>
            <a:ext cx="10782599" cy="765639"/>
          </a:xfrm>
        </p:spPr>
        <p:txBody>
          <a:bodyPr lIns="91440" tIns="45720" rIns="91440" bIns="45720" anchor="t"/>
          <a:lstStyle/>
          <a:p>
            <a:pPr marL="430530" indent="-430530"/>
            <a:r>
              <a:rPr lang="pt-BR" sz="3750" dirty="0">
                <a:latin typeface="Exo 2"/>
              </a:rPr>
              <a:t>4. Jornada do Usuário (Doador)</a:t>
            </a:r>
            <a:endParaRPr lang="pt-BR" dirty="0"/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FFD3DC5B-CCF8-4D95-A962-9E9AD67FABBC}"/>
              </a:ext>
            </a:extLst>
          </p:cNvPr>
          <p:cNvSpPr/>
          <p:nvPr/>
        </p:nvSpPr>
        <p:spPr>
          <a:xfrm>
            <a:off x="4554697" y="1350520"/>
            <a:ext cx="1869566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1246D602-D2E6-4673-951D-352CAEA74EC5}"/>
              </a:ext>
            </a:extLst>
          </p:cNvPr>
          <p:cNvSpPr/>
          <p:nvPr/>
        </p:nvSpPr>
        <p:spPr>
          <a:xfrm>
            <a:off x="6713986" y="1351671"/>
            <a:ext cx="1990574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EFETUAR LOGIN</a:t>
            </a:r>
          </a:p>
        </p:txBody>
      </p: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A8CAF408-7AEF-46A5-BE2C-9BE73369B7E1}"/>
              </a:ext>
            </a:extLst>
          </p:cNvPr>
          <p:cNvSpPr/>
          <p:nvPr/>
        </p:nvSpPr>
        <p:spPr>
          <a:xfrm>
            <a:off x="8996195" y="1351671"/>
            <a:ext cx="1990574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ENCONTRAR HOSPITAIS</a:t>
            </a:r>
          </a:p>
        </p:txBody>
      </p:sp>
      <p:sp>
        <p:nvSpPr>
          <p:cNvPr id="10" name="Seta: Pentágono 9">
            <a:extLst>
              <a:ext uri="{FF2B5EF4-FFF2-40B4-BE49-F238E27FC236}">
                <a16:creationId xmlns:a16="http://schemas.microsoft.com/office/drawing/2014/main" id="{2E5D830F-E594-4A4E-865A-ED3EF8AED2C7}"/>
              </a:ext>
            </a:extLst>
          </p:cNvPr>
          <p:cNvSpPr/>
          <p:nvPr/>
        </p:nvSpPr>
        <p:spPr>
          <a:xfrm>
            <a:off x="11283201" y="1355536"/>
            <a:ext cx="1990575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DEFINIR ONDE DOAR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30C587B-167A-4046-8193-FE5D0F2BD5AD}"/>
              </a:ext>
            </a:extLst>
          </p:cNvPr>
          <p:cNvCxnSpPr/>
          <p:nvPr/>
        </p:nvCxnSpPr>
        <p:spPr>
          <a:xfrm>
            <a:off x="248653" y="2106706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C76ED18D-BAB8-4623-9F47-429CD0C89156}"/>
              </a:ext>
            </a:extLst>
          </p:cNvPr>
          <p:cNvSpPr/>
          <p:nvPr/>
        </p:nvSpPr>
        <p:spPr>
          <a:xfrm>
            <a:off x="4554004" y="2108961"/>
            <a:ext cx="1792560" cy="107721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/>
              </a:rPr>
              <a:t>Preencher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/>
              </a:rPr>
              <a:t>Responder questionário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8282CFB-9587-4BFA-A168-54B336E1D1FD}"/>
              </a:ext>
            </a:extLst>
          </p:cNvPr>
          <p:cNvCxnSpPr/>
          <p:nvPr/>
        </p:nvCxnSpPr>
        <p:spPr>
          <a:xfrm>
            <a:off x="248653" y="3205592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E924F593-86B6-43D8-BBC2-C83416E7E647}"/>
              </a:ext>
            </a:extLst>
          </p:cNvPr>
          <p:cNvSpPr/>
          <p:nvPr/>
        </p:nvSpPr>
        <p:spPr>
          <a:xfrm>
            <a:off x="248653" y="12833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6D4EF9F-24DA-4535-8158-6E054700D6C9}"/>
              </a:ext>
            </a:extLst>
          </p:cNvPr>
          <p:cNvSpPr/>
          <p:nvPr/>
        </p:nvSpPr>
        <p:spPr>
          <a:xfrm>
            <a:off x="248653" y="21639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pic>
        <p:nvPicPr>
          <p:cNvPr id="26" name="Gráfico 25" descr="Rosto sorrindo sem preenchimento ">
            <a:extLst>
              <a:ext uri="{FF2B5EF4-FFF2-40B4-BE49-F238E27FC236}">
                <a16:creationId xmlns:a16="http://schemas.microsoft.com/office/drawing/2014/main" id="{A5F4DB79-35CD-4BA7-B77B-3031D31D5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18457" y="3317938"/>
            <a:ext cx="914400" cy="914400"/>
          </a:xfrm>
          <a:prstGeom prst="rect">
            <a:avLst/>
          </a:prstGeom>
        </p:spPr>
      </p:pic>
      <p:pic>
        <p:nvPicPr>
          <p:cNvPr id="29" name="Gráfico 28" descr="Rosto sorridente sem preenchimento ">
            <a:extLst>
              <a:ext uri="{FF2B5EF4-FFF2-40B4-BE49-F238E27FC236}">
                <a16:creationId xmlns:a16="http://schemas.microsoft.com/office/drawing/2014/main" id="{19B3DCB4-A744-41A9-9082-4FA04F7F82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27895" y="3357263"/>
            <a:ext cx="914400" cy="914400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A54099A1-86BA-49DD-921E-A12E1EA75F22}"/>
              </a:ext>
            </a:extLst>
          </p:cNvPr>
          <p:cNvSpPr/>
          <p:nvPr/>
        </p:nvSpPr>
        <p:spPr>
          <a:xfrm>
            <a:off x="248653" y="3295700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CC0D5044-B87E-4741-83CC-572EC6DF96A2}"/>
              </a:ext>
            </a:extLst>
          </p:cNvPr>
          <p:cNvCxnSpPr/>
          <p:nvPr/>
        </p:nvCxnSpPr>
        <p:spPr>
          <a:xfrm>
            <a:off x="248653" y="4320521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D1FDD8A-6877-49FB-A4A9-32172D6FE06F}"/>
              </a:ext>
            </a:extLst>
          </p:cNvPr>
          <p:cNvCxnSpPr/>
          <p:nvPr/>
        </p:nvCxnSpPr>
        <p:spPr>
          <a:xfrm>
            <a:off x="248653" y="5507638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65DFBC55-8446-4393-8E00-5D2F0A377509}"/>
              </a:ext>
            </a:extLst>
          </p:cNvPr>
          <p:cNvSpPr/>
          <p:nvPr/>
        </p:nvSpPr>
        <p:spPr>
          <a:xfrm>
            <a:off x="248653" y="4417854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988A0C7-9A9A-45F9-B41F-429C2C02D082}"/>
              </a:ext>
            </a:extLst>
          </p:cNvPr>
          <p:cNvSpPr/>
          <p:nvPr/>
        </p:nvSpPr>
        <p:spPr>
          <a:xfrm>
            <a:off x="260697" y="5512681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Canal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(ponto de contato) 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465783DE-DC9B-4E81-A205-39F651C9CE0E}"/>
              </a:ext>
            </a:extLst>
          </p:cNvPr>
          <p:cNvCxnSpPr/>
          <p:nvPr/>
        </p:nvCxnSpPr>
        <p:spPr>
          <a:xfrm>
            <a:off x="248653" y="6526315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áfico 38" descr="Envelope">
            <a:extLst>
              <a:ext uri="{FF2B5EF4-FFF2-40B4-BE49-F238E27FC236}">
                <a16:creationId xmlns:a16="http://schemas.microsoft.com/office/drawing/2014/main" id="{62A3CC72-CA54-4AF6-9589-41B8F7A373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03402" y="5616347"/>
            <a:ext cx="914400" cy="914400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9A498E02-A53D-43C5-8A8C-E911C378ACFE}"/>
              </a:ext>
            </a:extLst>
          </p:cNvPr>
          <p:cNvSpPr/>
          <p:nvPr/>
        </p:nvSpPr>
        <p:spPr>
          <a:xfrm>
            <a:off x="256675" y="6555567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84D47ACE-B8C1-B242-A06B-3EBB376358DA}"/>
              </a:ext>
            </a:extLst>
          </p:cNvPr>
          <p:cNvSpPr/>
          <p:nvPr/>
        </p:nvSpPr>
        <p:spPr>
          <a:xfrm>
            <a:off x="6534683" y="2158980"/>
            <a:ext cx="2524060" cy="85300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/>
              </a:rPr>
              <a:t>Inserir e-mail e senha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/>
              </a:rPr>
              <a:t>Ativa ou não, sistema de alerta para doações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6CB55844-76F7-CA4D-BADC-6C25EF3664B1}"/>
              </a:ext>
            </a:extLst>
          </p:cNvPr>
          <p:cNvSpPr/>
          <p:nvPr/>
        </p:nvSpPr>
        <p:spPr>
          <a:xfrm>
            <a:off x="8997702" y="2180350"/>
            <a:ext cx="2447055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/>
              </a:rPr>
              <a:t>Ativa localização atual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/>
              </a:rPr>
              <a:t>Visualiza estoque de sangue próximos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62EC3F27-6761-A942-BBCF-12BA6CC0B725}"/>
              </a:ext>
            </a:extLst>
          </p:cNvPr>
          <p:cNvSpPr/>
          <p:nvPr/>
        </p:nvSpPr>
        <p:spPr>
          <a:xfrm>
            <a:off x="11060308" y="2177205"/>
            <a:ext cx="2114194" cy="107721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/>
              </a:rPr>
              <a:t>O usuário poderá compartilhar nas redes sociais a escolha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699CAC9B-9865-3041-92D1-AA9C32D73498}"/>
              </a:ext>
            </a:extLst>
          </p:cNvPr>
          <p:cNvSpPr/>
          <p:nvPr/>
        </p:nvSpPr>
        <p:spPr>
          <a:xfrm>
            <a:off x="6600665" y="4374780"/>
            <a:ext cx="2343739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/>
              </a:rPr>
              <a:t>Bacana! Posso ser avisado sem precisar verificar todos os dias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38FF2AFF-C42E-C347-9081-BA5248DA3E05}"/>
              </a:ext>
            </a:extLst>
          </p:cNvPr>
          <p:cNvSpPr/>
          <p:nvPr/>
        </p:nvSpPr>
        <p:spPr>
          <a:xfrm>
            <a:off x="8997934" y="4370841"/>
            <a:ext cx="1892707" cy="107721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/>
              </a:rPr>
              <a:t>Posso ajudar quem mais precisa de maneira rápida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EDF9B78-69B4-8440-8B44-3287AD29D514}"/>
              </a:ext>
            </a:extLst>
          </p:cNvPr>
          <p:cNvSpPr/>
          <p:nvPr/>
        </p:nvSpPr>
        <p:spPr>
          <a:xfrm>
            <a:off x="11210293" y="4456567"/>
            <a:ext cx="2072533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/>
              </a:rPr>
              <a:t>Legal! Posso incentivar meus amigos com isso</a:t>
            </a:r>
          </a:p>
        </p:txBody>
      </p:sp>
      <p:pic>
        <p:nvPicPr>
          <p:cNvPr id="56" name="Gráfico 55" descr="Envelope">
            <a:extLst>
              <a:ext uri="{FF2B5EF4-FFF2-40B4-BE49-F238E27FC236}">
                <a16:creationId xmlns:a16="http://schemas.microsoft.com/office/drawing/2014/main" id="{88AFBA02-8919-384D-9834-D948C60F29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33924" y="5612337"/>
            <a:ext cx="914400" cy="914400"/>
          </a:xfrm>
          <a:prstGeom prst="rect">
            <a:avLst/>
          </a:prstGeom>
        </p:spPr>
      </p:pic>
      <p:pic>
        <p:nvPicPr>
          <p:cNvPr id="41" name="Gráfico 40" descr="Rosto sorridente sem preenchimento ">
            <a:extLst>
              <a:ext uri="{FF2B5EF4-FFF2-40B4-BE49-F238E27FC236}">
                <a16:creationId xmlns:a16="http://schemas.microsoft.com/office/drawing/2014/main" id="{3B8EEBA3-161F-6644-86EB-4765E52CFE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11482" y="3313595"/>
            <a:ext cx="914400" cy="914400"/>
          </a:xfrm>
          <a:prstGeom prst="rect">
            <a:avLst/>
          </a:prstGeom>
        </p:spPr>
      </p:pic>
      <p:pic>
        <p:nvPicPr>
          <p:cNvPr id="43" name="Gráfico 42" descr="Rosto sorrindo sem preenchimento ">
            <a:extLst>
              <a:ext uri="{FF2B5EF4-FFF2-40B4-BE49-F238E27FC236}">
                <a16:creationId xmlns:a16="http://schemas.microsoft.com/office/drawing/2014/main" id="{EB620387-BC03-C04F-A9EE-FC43D4C0A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8044" y="3334426"/>
            <a:ext cx="914400" cy="914400"/>
          </a:xfrm>
          <a:prstGeom prst="rect">
            <a:avLst/>
          </a:prstGeom>
        </p:spPr>
      </p:pic>
      <p:pic>
        <p:nvPicPr>
          <p:cNvPr id="45" name="Gráfico 44" descr="Fala">
            <a:extLst>
              <a:ext uri="{FF2B5EF4-FFF2-40B4-BE49-F238E27FC236}">
                <a16:creationId xmlns:a16="http://schemas.microsoft.com/office/drawing/2014/main" id="{88279770-2068-B349-A6E8-9C2BEC2B11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825309" y="5611058"/>
            <a:ext cx="914400" cy="914400"/>
          </a:xfrm>
          <a:prstGeom prst="rect">
            <a:avLst/>
          </a:prstGeom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6EC6302A-726D-744D-B452-E19B4A706296}"/>
              </a:ext>
            </a:extLst>
          </p:cNvPr>
          <p:cNvSpPr/>
          <p:nvPr/>
        </p:nvSpPr>
        <p:spPr>
          <a:xfrm>
            <a:off x="4557657" y="4373546"/>
            <a:ext cx="2002715" cy="107721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/>
              </a:rPr>
              <a:t>Me sinto seguro a doar após responder o questionário</a:t>
            </a:r>
          </a:p>
        </p:txBody>
      </p:sp>
      <p:sp>
        <p:nvSpPr>
          <p:cNvPr id="44" name="Seta: Pentágono 43">
            <a:extLst>
              <a:ext uri="{FF2B5EF4-FFF2-40B4-BE49-F238E27FC236}">
                <a16:creationId xmlns:a16="http://schemas.microsoft.com/office/drawing/2014/main" id="{EC0ECD08-F6D1-4B4C-9B6D-85B36D0A54BE}"/>
              </a:ext>
            </a:extLst>
          </p:cNvPr>
          <p:cNvSpPr/>
          <p:nvPr/>
        </p:nvSpPr>
        <p:spPr>
          <a:xfrm>
            <a:off x="2425104" y="1350520"/>
            <a:ext cx="1869566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MANUAL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2C425C74-CBA9-44E2-968B-86DA8C93F593}"/>
              </a:ext>
            </a:extLst>
          </p:cNvPr>
          <p:cNvSpPr/>
          <p:nvPr/>
        </p:nvSpPr>
        <p:spPr>
          <a:xfrm>
            <a:off x="2138691" y="2086971"/>
            <a:ext cx="1792560" cy="107721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/>
              </a:rPr>
              <a:t>Vai até o hemocentro por conta própria</a:t>
            </a:r>
          </a:p>
        </p:txBody>
      </p:sp>
      <p:pic>
        <p:nvPicPr>
          <p:cNvPr id="49" name="Gráfico 1" descr="Rosto neutro sem preenchimento ">
            <a:extLst>
              <a:ext uri="{FF2B5EF4-FFF2-40B4-BE49-F238E27FC236}">
                <a16:creationId xmlns:a16="http://schemas.microsoft.com/office/drawing/2014/main" id="{1E707C43-F151-4966-9617-D0D0CFC4C4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21953" y="3316926"/>
            <a:ext cx="914400" cy="914400"/>
          </a:xfrm>
          <a:prstGeom prst="rect">
            <a:avLst/>
          </a:prstGeom>
        </p:spPr>
      </p:pic>
      <p:sp>
        <p:nvSpPr>
          <p:cNvPr id="52" name="Retângulo 51">
            <a:extLst>
              <a:ext uri="{FF2B5EF4-FFF2-40B4-BE49-F238E27FC236}">
                <a16:creationId xmlns:a16="http://schemas.microsoft.com/office/drawing/2014/main" id="{8797A261-93FF-4882-B0FB-5654FA232815}"/>
              </a:ext>
            </a:extLst>
          </p:cNvPr>
          <p:cNvSpPr/>
          <p:nvPr/>
        </p:nvSpPr>
        <p:spPr>
          <a:xfrm>
            <a:off x="2219269" y="4373546"/>
            <a:ext cx="2002715" cy="107721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/>
              </a:rPr>
              <a:t>Não entendo se posso doar ou se precisam do meu sangue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C6E9FCA4-D23E-4792-9216-78D3EF794DA2}"/>
              </a:ext>
            </a:extLst>
          </p:cNvPr>
          <p:cNvSpPr/>
          <p:nvPr/>
        </p:nvSpPr>
        <p:spPr>
          <a:xfrm>
            <a:off x="4560046" y="6528497"/>
            <a:ext cx="2200728" cy="107721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/>
              </a:rPr>
              <a:t>Questionário para informar o usuário sua condição de doador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53F780DB-1EDD-4FBF-8AFD-34B23E76F4D4}"/>
              </a:ext>
            </a:extLst>
          </p:cNvPr>
          <p:cNvSpPr/>
          <p:nvPr/>
        </p:nvSpPr>
        <p:spPr>
          <a:xfrm>
            <a:off x="2221730" y="6473523"/>
            <a:ext cx="2200728" cy="107721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/>
              </a:rPr>
              <a:t>Ter um sistema que informa e incentiva uma doação inteligente</a:t>
            </a:r>
            <a:endParaRPr lang="pt-BR" dirty="0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CA83EC6-351E-49C9-8A5B-56C00986B1B3}"/>
              </a:ext>
            </a:extLst>
          </p:cNvPr>
          <p:cNvSpPr/>
          <p:nvPr/>
        </p:nvSpPr>
        <p:spPr>
          <a:xfrm>
            <a:off x="2222896" y="5473010"/>
            <a:ext cx="2002715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>
              <a:latin typeface="Exo 2"/>
            </a:endParaRPr>
          </a:p>
        </p:txBody>
      </p:sp>
      <p:pic>
        <p:nvPicPr>
          <p:cNvPr id="2" name="Gráfico 4" descr="Documento">
            <a:extLst>
              <a:ext uri="{FF2B5EF4-FFF2-40B4-BE49-F238E27FC236}">
                <a16:creationId xmlns:a16="http://schemas.microsoft.com/office/drawing/2014/main" id="{AF9D4A78-8B66-4DAA-8FA4-013B407E56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65024" y="5562372"/>
            <a:ext cx="913949" cy="914400"/>
          </a:xfrm>
          <a:prstGeom prst="rect">
            <a:avLst/>
          </a:prstGeom>
        </p:spPr>
      </p:pic>
      <p:pic>
        <p:nvPicPr>
          <p:cNvPr id="5" name="Gráfico 5" descr="Ponto de interrogação">
            <a:extLst>
              <a:ext uri="{FF2B5EF4-FFF2-40B4-BE49-F238E27FC236}">
                <a16:creationId xmlns:a16="http://schemas.microsoft.com/office/drawing/2014/main" id="{12C0CA99-1687-4AEA-8DF2-B0C24C90009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60058" y="3253991"/>
            <a:ext cx="418915" cy="441134"/>
          </a:xfrm>
          <a:prstGeom prst="rect">
            <a:avLst/>
          </a:prstGeom>
        </p:spPr>
      </p:pic>
      <p:sp>
        <p:nvSpPr>
          <p:cNvPr id="58" name="Retângulo 57">
            <a:extLst>
              <a:ext uri="{FF2B5EF4-FFF2-40B4-BE49-F238E27FC236}">
                <a16:creationId xmlns:a16="http://schemas.microsoft.com/office/drawing/2014/main" id="{3BDC690B-6720-4B4E-8AB1-28AFFDC119C4}"/>
              </a:ext>
            </a:extLst>
          </p:cNvPr>
          <p:cNvSpPr/>
          <p:nvPr/>
        </p:nvSpPr>
        <p:spPr>
          <a:xfrm>
            <a:off x="6717561" y="6473522"/>
            <a:ext cx="2200728" cy="107721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/>
              </a:rPr>
              <a:t>Sistema para notificar usuários da necessidade do seu sangue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163857D-FA59-4C0C-A20A-22FB1028A89E}"/>
              </a:ext>
            </a:extLst>
          </p:cNvPr>
          <p:cNvSpPr/>
          <p:nvPr/>
        </p:nvSpPr>
        <p:spPr>
          <a:xfrm>
            <a:off x="8995715" y="6473522"/>
            <a:ext cx="2288734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/>
              </a:rPr>
              <a:t>O usuário conseguir visualizar os estoques próximos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72CA8C57-E7DE-4432-84C9-6276EA3C6A04}"/>
              </a:ext>
            </a:extLst>
          </p:cNvPr>
          <p:cNvSpPr/>
          <p:nvPr/>
        </p:nvSpPr>
        <p:spPr>
          <a:xfrm>
            <a:off x="10984836" y="6473521"/>
            <a:ext cx="2200728" cy="107721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/>
              </a:rPr>
              <a:t>Compartilhar nas redes sociais para aumentar engajamento</a:t>
            </a:r>
          </a:p>
        </p:txBody>
      </p:sp>
    </p:spTree>
    <p:extLst>
      <p:ext uri="{BB962C8B-B14F-4D97-AF65-F5344CB8AC3E}">
        <p14:creationId xmlns:p14="http://schemas.microsoft.com/office/powerpoint/2010/main" val="1010721534"/>
      </p:ext>
    </p:extLst>
  </p:cSld>
  <p:clrMapOvr>
    <a:masterClrMapping/>
  </p:clrMapOvr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C26249-539D-4496-936B-3CD83A4390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323129-B204-40D5-AFF8-9C9A9BF3922E}">
  <ds:schemaRefs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bbcd8c33-6940-4d4c-a587-bbc736ca1e4d"/>
    <ds:schemaRef ds:uri="http://schemas.microsoft.com/office/2006/documentManagement/types"/>
    <ds:schemaRef ds:uri="4327b14a-fe89-488e-9f6d-9658cacf372b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DE4A8B5-68AC-4B03-B2A1-E04BE1806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868</TotalTime>
  <Words>115</Words>
  <Application>Microsoft Office PowerPoint</Application>
  <PresentationFormat>Personalizar</PresentationFormat>
  <Paragraphs>29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3" baseType="lpstr">
      <vt:lpstr>Conteúdo</vt:lpstr>
      <vt:lpstr>Encerramento / Agradecimento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Daniel Felipe Juncks</cp:lastModifiedBy>
  <cp:revision>261</cp:revision>
  <dcterms:created xsi:type="dcterms:W3CDTF">2016-12-01T16:19:35Z</dcterms:created>
  <dcterms:modified xsi:type="dcterms:W3CDTF">2020-09-12T15:36:11Z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