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4527-8213-40C0-AA87-F36996CA56A5}" v="1" dt="2020-12-13T14:30:15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6886612E-2C28-4C84-B412-90DEF39864E9}"/>
    <pc:docChg chg="modSld">
      <pc:chgData name="Daniel Juncks" userId="0f121773a5ae8ec2" providerId="LiveId" clId="{6886612E-2C28-4C84-B412-90DEF39864E9}" dt="2020-12-13T13:34:42.245" v="47" actId="1076"/>
      <pc:docMkLst>
        <pc:docMk/>
      </pc:docMkLst>
      <pc:sldChg chg="modSp mod">
        <pc:chgData name="Daniel Juncks" userId="0f121773a5ae8ec2" providerId="LiveId" clId="{6886612E-2C28-4C84-B412-90DEF39864E9}" dt="2020-12-13T13:34:42.245" v="47" actId="1076"/>
        <pc:sldMkLst>
          <pc:docMk/>
          <pc:sldMk cId="416413817" sldId="257"/>
        </pc:sldMkLst>
        <pc:spChg chg="mod">
          <ac:chgData name="Daniel Juncks" userId="0f121773a5ae8ec2" providerId="LiveId" clId="{6886612E-2C28-4C84-B412-90DEF39864E9}" dt="2020-12-13T13:33:29.952" v="37" actId="1076"/>
          <ac:spMkLst>
            <pc:docMk/>
            <pc:sldMk cId="416413817" sldId="257"/>
            <ac:spMk id="3" creationId="{EE5CA2F7-B56A-4CE6-9616-1A4D6614A4DE}"/>
          </ac:spMkLst>
        </pc:spChg>
        <pc:spChg chg="mod">
          <ac:chgData name="Daniel Juncks" userId="0f121773a5ae8ec2" providerId="LiveId" clId="{6886612E-2C28-4C84-B412-90DEF39864E9}" dt="2020-12-13T13:34:29.898" v="45" actId="1076"/>
          <ac:spMkLst>
            <pc:docMk/>
            <pc:sldMk cId="416413817" sldId="257"/>
            <ac:spMk id="5" creationId="{E1127231-9D7F-426C-AC7F-9FCA6B6CE9EB}"/>
          </ac:spMkLst>
        </pc:spChg>
        <pc:spChg chg="mod">
          <ac:chgData name="Daniel Juncks" userId="0f121773a5ae8ec2" providerId="LiveId" clId="{6886612E-2C28-4C84-B412-90DEF39864E9}" dt="2020-12-13T13:34:38.034" v="46" actId="1076"/>
          <ac:spMkLst>
            <pc:docMk/>
            <pc:sldMk cId="416413817" sldId="257"/>
            <ac:spMk id="8" creationId="{D5B7E275-C556-486D-9864-8FB946A30670}"/>
          </ac:spMkLst>
        </pc:spChg>
        <pc:spChg chg="mod">
          <ac:chgData name="Daniel Juncks" userId="0f121773a5ae8ec2" providerId="LiveId" clId="{6886612E-2C28-4C84-B412-90DEF39864E9}" dt="2020-12-13T13:34:23.392" v="44" actId="1076"/>
          <ac:spMkLst>
            <pc:docMk/>
            <pc:sldMk cId="416413817" sldId="257"/>
            <ac:spMk id="11" creationId="{B64C3C57-5D29-41F3-8793-919059557BEA}"/>
          </ac:spMkLst>
        </pc:spChg>
        <pc:spChg chg="mod">
          <ac:chgData name="Daniel Juncks" userId="0f121773a5ae8ec2" providerId="LiveId" clId="{6886612E-2C28-4C84-B412-90DEF39864E9}" dt="2020-12-13T13:34:42.245" v="47" actId="1076"/>
          <ac:spMkLst>
            <pc:docMk/>
            <pc:sldMk cId="416413817" sldId="257"/>
            <ac:spMk id="36" creationId="{07079EDD-A03A-463A-A3A8-63BEB6114A4E}"/>
          </ac:spMkLst>
        </pc:spChg>
        <pc:spChg chg="mod">
          <ac:chgData name="Daniel Juncks" userId="0f121773a5ae8ec2" providerId="LiveId" clId="{6886612E-2C28-4C84-B412-90DEF39864E9}" dt="2020-12-13T13:33:21.113" v="34" actId="1076"/>
          <ac:spMkLst>
            <pc:docMk/>
            <pc:sldMk cId="416413817" sldId="257"/>
            <ac:spMk id="72" creationId="{B59B41E6-4B26-4489-882E-5A9BC52DF855}"/>
          </ac:spMkLst>
        </pc:sp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12" creationId="{9FD4755D-8092-478F-A77D-610598E4B0BB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38" creationId="{EFD67E77-DD46-4F99-814E-F43E236BFB22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46" creationId="{BA877B84-7112-4524-B155-146D1029E7B5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51" creationId="{F4E95131-BE78-4D92-AD7C-09625AF48CC0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83" creationId="{9AA639A7-DC25-4369-A9A3-875AC4C4B8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127231-9D7F-426C-AC7F-9FCA6B6CE9EB}"/>
              </a:ext>
            </a:extLst>
          </p:cNvPr>
          <p:cNvSpPr/>
          <p:nvPr/>
        </p:nvSpPr>
        <p:spPr>
          <a:xfrm>
            <a:off x="8660940" y="4531591"/>
            <a:ext cx="224379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API Leaflet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API Leaflet]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B7E275-C556-486D-9864-8FB946A30670}"/>
              </a:ext>
            </a:extLst>
          </p:cNvPr>
          <p:cNvSpPr/>
          <p:nvPr/>
        </p:nvSpPr>
        <p:spPr>
          <a:xfrm>
            <a:off x="3858415" y="1108176"/>
            <a:ext cx="2237585" cy="1942455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Microservice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Spring Boot]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54A7FA-DD89-4529-B8FB-B451A062E825}"/>
              </a:ext>
            </a:extLst>
          </p:cNvPr>
          <p:cNvSpPr txBox="1"/>
          <p:nvPr/>
        </p:nvSpPr>
        <p:spPr>
          <a:xfrm>
            <a:off x="369507" y="169756"/>
            <a:ext cx="63863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B0F0"/>
                </a:solidFill>
              </a:rPr>
              <a:t>Azure (Nuvem) </a:t>
            </a:r>
            <a:r>
              <a:rPr lang="pt-BR" b="1"/>
              <a:t>Servidor que a aplicação está rodando</a:t>
            </a:r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079EDD-A03A-463A-A3A8-63BEB6114A4E}"/>
              </a:ext>
            </a:extLst>
          </p:cNvPr>
          <p:cNvSpPr/>
          <p:nvPr/>
        </p:nvSpPr>
        <p:spPr>
          <a:xfrm>
            <a:off x="8660940" y="1109145"/>
            <a:ext cx="2243798" cy="1940516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Client-Side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Web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400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FD67E77-DD46-4F99-814E-F43E236BFB22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6096000" y="2079403"/>
            <a:ext cx="2564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A877B84-7112-4524-B155-146D1029E7B5}"/>
              </a:ext>
            </a:extLst>
          </p:cNvPr>
          <p:cNvCxnSpPr>
            <a:cxnSpLocks/>
            <a:stCxn id="8" idx="1"/>
            <a:endCxn id="3" idx="4"/>
          </p:cNvCxnSpPr>
          <p:nvPr/>
        </p:nvCxnSpPr>
        <p:spPr>
          <a:xfrm flipH="1">
            <a:off x="2607560" y="2079404"/>
            <a:ext cx="125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E95131-BE78-4D92-AD7C-09625AF48CC0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9782839" y="3049661"/>
            <a:ext cx="0" cy="14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59B41E6-4B26-4489-882E-5A9BC52DF855}"/>
              </a:ext>
            </a:extLst>
          </p:cNvPr>
          <p:cNvSpPr/>
          <p:nvPr/>
        </p:nvSpPr>
        <p:spPr>
          <a:xfrm>
            <a:off x="2976121" y="4539561"/>
            <a:ext cx="223572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0" algn="ctr">
              <a:defRPr/>
            </a:pPr>
            <a:r>
              <a:rPr lang="pt-BR" b="1" dirty="0">
                <a:solidFill>
                  <a:srgbClr val="FFFFFF"/>
                </a:solidFill>
              </a:rPr>
              <a:t>MobileApp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Kotlin ] </a:t>
            </a: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AA639A7-DC25-4369-A9A3-875AC4C4B834}"/>
              </a:ext>
            </a:extLst>
          </p:cNvPr>
          <p:cNvCxnSpPr>
            <a:cxnSpLocks/>
            <a:stCxn id="72" idx="0"/>
            <a:endCxn id="8" idx="2"/>
          </p:cNvCxnSpPr>
          <p:nvPr/>
        </p:nvCxnSpPr>
        <p:spPr>
          <a:xfrm flipV="1">
            <a:off x="4093985" y="3050631"/>
            <a:ext cx="883223" cy="14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C3C57-5D29-41F3-8793-919059557BEA}"/>
              </a:ext>
            </a:extLst>
          </p:cNvPr>
          <p:cNvSpPr/>
          <p:nvPr/>
        </p:nvSpPr>
        <p:spPr>
          <a:xfrm>
            <a:off x="5576375" y="4539561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E-mail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D4755D-8092-478F-A77D-610598E4B0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977208" y="3050631"/>
            <a:ext cx="1721066" cy="148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ilindro 2">
            <a:extLst>
              <a:ext uri="{FF2B5EF4-FFF2-40B4-BE49-F238E27FC236}">
                <a16:creationId xmlns:a16="http://schemas.microsoft.com/office/drawing/2014/main" id="{EE5CA2F7-B56A-4CE6-9616-1A4D6614A4DE}"/>
              </a:ext>
            </a:extLst>
          </p:cNvPr>
          <p:cNvSpPr/>
          <p:nvPr/>
        </p:nvSpPr>
        <p:spPr>
          <a:xfrm>
            <a:off x="341419" y="865115"/>
            <a:ext cx="2266141" cy="2428577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pt-BR" dirty="0">
              <a:cs typeface="Calibri"/>
            </a:endParaRPr>
          </a:p>
          <a:p>
            <a:pPr algn="r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E3BB46-5E1C-435B-B6C5-E213E9F11BC4}"/>
              </a:ext>
            </a:extLst>
          </p:cNvPr>
          <p:cNvSpPr txBox="1"/>
          <p:nvPr/>
        </p:nvSpPr>
        <p:spPr>
          <a:xfrm>
            <a:off x="444200" y="1494627"/>
            <a:ext cx="214314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Database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[Container: SQL Server 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4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4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1" ma:contentTypeDescription="Create a new document." ma:contentTypeScope="" ma:versionID="600d5af200b187208d60c4c8f76d187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8fba56236f6461dba0d8860510fe65d7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FB9450-938F-4F67-8244-AE56B2CBE379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705FB3-74A0-447B-88BF-4806BE3B3839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6A1665-EA1D-462E-9728-1E0C6794E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Daniel Juncks</cp:lastModifiedBy>
  <cp:revision>1</cp:revision>
  <dcterms:created xsi:type="dcterms:W3CDTF">2020-10-25T01:22:25Z</dcterms:created>
  <dcterms:modified xsi:type="dcterms:W3CDTF">2020-12-13T14:30:41Z</dcterms:modified>
</cp:coreProperties>
</file>