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9"/>
  </p:notesMasterIdLst>
  <p:handoutMasterIdLst>
    <p:handoutMasterId r:id="rId20"/>
  </p:handoutMasterIdLst>
  <p:sldIdLst>
    <p:sldId id="607" r:id="rId6"/>
    <p:sldId id="616" r:id="rId7"/>
    <p:sldId id="617" r:id="rId8"/>
    <p:sldId id="618" r:id="rId9"/>
    <p:sldId id="623" r:id="rId10"/>
    <p:sldId id="624" r:id="rId11"/>
    <p:sldId id="620" r:id="rId12"/>
    <p:sldId id="625" r:id="rId13"/>
    <p:sldId id="622" r:id="rId14"/>
    <p:sldId id="626" r:id="rId15"/>
    <p:sldId id="627" r:id="rId16"/>
    <p:sldId id="601" r:id="rId17"/>
    <p:sldId id="628" r:id="rId1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1E92-9E70-4B86-81B7-AD408E1B45F9}" v="28" dt="2020-12-13T14:41:07.034"/>
    <p1510:client id="{9A308E68-9FE0-4272-9122-55DF65A20C98}" v="175" dt="2020-12-12T15:51:5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32"/>
  </p:normalViewPr>
  <p:slideViewPr>
    <p:cSldViewPr snapToGrid="0">
      <p:cViewPr varScale="1">
        <p:scale>
          <a:sx n="74" d="100"/>
          <a:sy n="74" d="100"/>
        </p:scale>
        <p:origin x="730" y="58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Juncks" userId="0f121773a5ae8ec2" providerId="LiveId" clId="{3C1E1E92-9E70-4B86-81B7-AD408E1B45F9}"/>
    <pc:docChg chg="undo custSel modSld">
      <pc:chgData name="Daniel Juncks" userId="0f121773a5ae8ec2" providerId="LiveId" clId="{3C1E1E92-9E70-4B86-81B7-AD408E1B45F9}" dt="2020-12-13T14:41:07.034" v="117"/>
      <pc:docMkLst>
        <pc:docMk/>
      </pc:docMkLst>
      <pc:sldChg chg="addSp delSp modSp mod">
        <pc:chgData name="Daniel Juncks" userId="0f121773a5ae8ec2" providerId="LiveId" clId="{3C1E1E92-9E70-4B86-81B7-AD408E1B45F9}" dt="2020-12-13T14:41:07.034" v="117"/>
        <pc:sldMkLst>
          <pc:docMk/>
          <pc:sldMk cId="1398324226" sldId="601"/>
        </pc:sldMkLst>
        <pc:picChg chg="mod">
          <ac:chgData name="Daniel Juncks" userId="0f121773a5ae8ec2" providerId="LiveId" clId="{3C1E1E92-9E70-4B86-81B7-AD408E1B45F9}" dt="2020-12-13T14:39:39.903" v="53" actId="1076"/>
          <ac:picMkLst>
            <pc:docMk/>
            <pc:sldMk cId="1398324226" sldId="601"/>
            <ac:picMk id="6" creationId="{EC898949-5378-4844-B435-8525D1930479}"/>
          </ac:picMkLst>
        </pc:picChg>
        <pc:picChg chg="add del mod">
          <ac:chgData name="Daniel Juncks" userId="0f121773a5ae8ec2" providerId="LiveId" clId="{3C1E1E92-9E70-4B86-81B7-AD408E1B45F9}" dt="2020-12-13T14:39:42.502" v="55"/>
          <ac:picMkLst>
            <pc:docMk/>
            <pc:sldMk cId="1398324226" sldId="601"/>
            <ac:picMk id="7" creationId="{03C3E53A-660B-4E9E-9D9F-DC6A57B33E5F}"/>
          </ac:picMkLst>
        </pc:picChg>
        <pc:picChg chg="add mod">
          <ac:chgData name="Daniel Juncks" userId="0f121773a5ae8ec2" providerId="LiveId" clId="{3C1E1E92-9E70-4B86-81B7-AD408E1B45F9}" dt="2020-12-13T14:41:07.034" v="117"/>
          <ac:picMkLst>
            <pc:docMk/>
            <pc:sldMk cId="1398324226" sldId="601"/>
            <ac:picMk id="8" creationId="{306D78B3-1A28-4A02-A4F8-4F97841400C8}"/>
          </ac:picMkLst>
        </pc:picChg>
      </pc:sldChg>
      <pc:sldChg chg="addSp modSp mod">
        <pc:chgData name="Daniel Juncks" userId="0f121773a5ae8ec2" providerId="LiveId" clId="{3C1E1E92-9E70-4B86-81B7-AD408E1B45F9}" dt="2020-12-13T14:40:01.024" v="61" actId="14100"/>
        <pc:sldMkLst>
          <pc:docMk/>
          <pc:sldMk cId="83263419" sldId="607"/>
        </pc:sldMkLst>
        <pc:picChg chg="add mod">
          <ac:chgData name="Daniel Juncks" userId="0f121773a5ae8ec2" providerId="LiveId" clId="{3C1E1E92-9E70-4B86-81B7-AD408E1B45F9}" dt="2020-12-13T14:40:01.024" v="61" actId="14100"/>
          <ac:picMkLst>
            <pc:docMk/>
            <pc:sldMk cId="83263419" sldId="607"/>
            <ac:picMk id="4" creationId="{5B5B49DD-81B4-4B52-A4BA-906846AA63EA}"/>
          </ac:picMkLst>
        </pc:picChg>
      </pc:sldChg>
      <pc:sldChg chg="addSp modSp mod">
        <pc:chgData name="Daniel Juncks" userId="0f121773a5ae8ec2" providerId="LiveId" clId="{3C1E1E92-9E70-4B86-81B7-AD408E1B45F9}" dt="2020-12-13T14:40:26.006" v="105" actId="1038"/>
        <pc:sldMkLst>
          <pc:docMk/>
          <pc:sldMk cId="2820918408" sldId="616"/>
        </pc:sldMkLst>
        <pc:picChg chg="add mod">
          <ac:chgData name="Daniel Juncks" userId="0f121773a5ae8ec2" providerId="LiveId" clId="{3C1E1E92-9E70-4B86-81B7-AD408E1B45F9}" dt="2020-12-13T14:40:26.006" v="105" actId="1038"/>
          <ac:picMkLst>
            <pc:docMk/>
            <pc:sldMk cId="2820918408" sldId="616"/>
            <ac:picMk id="7" creationId="{7F1F69E2-E4D3-4343-BBEE-1FDE3C18EDFE}"/>
          </ac:picMkLst>
        </pc:picChg>
      </pc:sldChg>
      <pc:sldChg chg="addSp modSp">
        <pc:chgData name="Daniel Juncks" userId="0f121773a5ae8ec2" providerId="LiveId" clId="{3C1E1E92-9E70-4B86-81B7-AD408E1B45F9}" dt="2020-12-13T14:40:30.055" v="106"/>
        <pc:sldMkLst>
          <pc:docMk/>
          <pc:sldMk cId="926133865" sldId="617"/>
        </pc:sldMkLst>
        <pc:picChg chg="add mod">
          <ac:chgData name="Daniel Juncks" userId="0f121773a5ae8ec2" providerId="LiveId" clId="{3C1E1E92-9E70-4B86-81B7-AD408E1B45F9}" dt="2020-12-13T14:40:30.055" v="106"/>
          <ac:picMkLst>
            <pc:docMk/>
            <pc:sldMk cId="926133865" sldId="617"/>
            <ac:picMk id="10" creationId="{026F793A-687B-4042-9310-39F00AFE51E9}"/>
          </ac:picMkLst>
        </pc:picChg>
      </pc:sldChg>
      <pc:sldChg chg="addSp modSp">
        <pc:chgData name="Daniel Juncks" userId="0f121773a5ae8ec2" providerId="LiveId" clId="{3C1E1E92-9E70-4B86-81B7-AD408E1B45F9}" dt="2020-12-13T14:40:31.975" v="107"/>
        <pc:sldMkLst>
          <pc:docMk/>
          <pc:sldMk cId="1887618719" sldId="618"/>
        </pc:sldMkLst>
        <pc:picChg chg="add mod">
          <ac:chgData name="Daniel Juncks" userId="0f121773a5ae8ec2" providerId="LiveId" clId="{3C1E1E92-9E70-4B86-81B7-AD408E1B45F9}" dt="2020-12-13T14:40:31.975" v="107"/>
          <ac:picMkLst>
            <pc:docMk/>
            <pc:sldMk cId="1887618719" sldId="618"/>
            <ac:picMk id="6" creationId="{60546F74-9410-47C5-820D-CCC4CE572382}"/>
          </ac:picMkLst>
        </pc:picChg>
      </pc:sldChg>
      <pc:sldChg chg="addSp modSp mod">
        <pc:chgData name="Daniel Juncks" userId="0f121773a5ae8ec2" providerId="LiveId" clId="{3C1E1E92-9E70-4B86-81B7-AD408E1B45F9}" dt="2020-12-13T14:40:50.449" v="112" actId="1036"/>
        <pc:sldMkLst>
          <pc:docMk/>
          <pc:sldMk cId="2638899969" sldId="620"/>
        </pc:sldMkLst>
        <pc:picChg chg="add mod">
          <ac:chgData name="Daniel Juncks" userId="0f121773a5ae8ec2" providerId="LiveId" clId="{3C1E1E92-9E70-4B86-81B7-AD408E1B45F9}" dt="2020-12-13T14:32:17.166" v="51" actId="1076"/>
          <ac:picMkLst>
            <pc:docMk/>
            <pc:sldMk cId="2638899969" sldId="620"/>
            <ac:picMk id="7" creationId="{6D6A9871-28F3-4BDA-8402-7C6D4009F3E6}"/>
          </ac:picMkLst>
        </pc:picChg>
        <pc:picChg chg="add mod">
          <ac:chgData name="Daniel Juncks" userId="0f121773a5ae8ec2" providerId="LiveId" clId="{3C1E1E92-9E70-4B86-81B7-AD408E1B45F9}" dt="2020-12-13T14:40:50.449" v="112" actId="1036"/>
          <ac:picMkLst>
            <pc:docMk/>
            <pc:sldMk cId="2638899969" sldId="620"/>
            <ac:picMk id="8" creationId="{EB016C58-1081-4A4D-870A-361B47C9D6B4}"/>
          </ac:picMkLst>
        </pc:picChg>
        <pc:picChg chg="mod">
          <ac:chgData name="Daniel Juncks" userId="0f121773a5ae8ec2" providerId="LiveId" clId="{3C1E1E92-9E70-4B86-81B7-AD408E1B45F9}" dt="2020-12-13T14:32:14.966" v="50" actId="1076"/>
          <ac:picMkLst>
            <pc:docMk/>
            <pc:sldMk cId="2638899969" sldId="620"/>
            <ac:picMk id="5122" creationId="{2339E59D-0D8E-445D-A10E-173199C67873}"/>
          </ac:picMkLst>
        </pc:picChg>
        <pc:picChg chg="mod">
          <ac:chgData name="Daniel Juncks" userId="0f121773a5ae8ec2" providerId="LiveId" clId="{3C1E1E92-9E70-4B86-81B7-AD408E1B45F9}" dt="2020-12-13T14:32:05.444" v="46" actId="14100"/>
          <ac:picMkLst>
            <pc:docMk/>
            <pc:sldMk cId="2638899969" sldId="620"/>
            <ac:picMk id="6146" creationId="{1B585908-EE42-49CB-8F4D-4251ECC4021A}"/>
          </ac:picMkLst>
        </pc:picChg>
      </pc:sldChg>
      <pc:sldChg chg="addSp delSp modSp mod">
        <pc:chgData name="Daniel Juncks" userId="0f121773a5ae8ec2" providerId="LiveId" clId="{3C1E1E92-9E70-4B86-81B7-AD408E1B45F9}" dt="2020-12-13T14:40:56.400" v="114"/>
        <pc:sldMkLst>
          <pc:docMk/>
          <pc:sldMk cId="1180922431" sldId="622"/>
        </pc:sldMkLst>
        <pc:picChg chg="add del mod">
          <ac:chgData name="Daniel Juncks" userId="0f121773a5ae8ec2" providerId="LiveId" clId="{3C1E1E92-9E70-4B86-81B7-AD408E1B45F9}" dt="2020-12-13T14:29:58.363" v="32" actId="478"/>
          <ac:picMkLst>
            <pc:docMk/>
            <pc:sldMk cId="1180922431" sldId="622"/>
            <ac:picMk id="5" creationId="{36416ADC-35F9-4735-9A32-6A54DBB432F2}"/>
          </ac:picMkLst>
        </pc:picChg>
        <pc:picChg chg="add mod">
          <ac:chgData name="Daniel Juncks" userId="0f121773a5ae8ec2" providerId="LiveId" clId="{3C1E1E92-9E70-4B86-81B7-AD408E1B45F9}" dt="2020-12-13T14:40:56.400" v="114"/>
          <ac:picMkLst>
            <pc:docMk/>
            <pc:sldMk cId="1180922431" sldId="622"/>
            <ac:picMk id="5" creationId="{A088CD38-4D41-4B8C-BD0C-B7E197501FE7}"/>
          </ac:picMkLst>
        </pc:picChg>
        <pc:picChg chg="del">
          <ac:chgData name="Daniel Juncks" userId="0f121773a5ae8ec2" providerId="LiveId" clId="{3C1E1E92-9E70-4B86-81B7-AD408E1B45F9}" dt="2020-12-13T14:21:48.830" v="0" actId="478"/>
          <ac:picMkLst>
            <pc:docMk/>
            <pc:sldMk cId="1180922431" sldId="622"/>
            <ac:picMk id="7" creationId="{9A3B7E1D-3022-4ED6-98F0-061C38381AA8}"/>
          </ac:picMkLst>
        </pc:picChg>
        <pc:picChg chg="add del mod">
          <ac:chgData name="Daniel Juncks" userId="0f121773a5ae8ec2" providerId="LiveId" clId="{3C1E1E92-9E70-4B86-81B7-AD408E1B45F9}" dt="2020-12-13T14:31:01.983" v="37" actId="478"/>
          <ac:picMkLst>
            <pc:docMk/>
            <pc:sldMk cId="1180922431" sldId="622"/>
            <ac:picMk id="8" creationId="{D630A4CF-9E2C-4044-A0D4-C2BB5EAC24D4}"/>
          </ac:picMkLst>
        </pc:picChg>
        <pc:picChg chg="add mod">
          <ac:chgData name="Daniel Juncks" userId="0f121773a5ae8ec2" providerId="LiveId" clId="{3C1E1E92-9E70-4B86-81B7-AD408E1B45F9}" dt="2020-12-13T14:31:07.896" v="40" actId="1076"/>
          <ac:picMkLst>
            <pc:docMk/>
            <pc:sldMk cId="1180922431" sldId="622"/>
            <ac:picMk id="10" creationId="{C8F8B0B0-8469-445D-B064-33B6E1A92F6E}"/>
          </ac:picMkLst>
        </pc:picChg>
      </pc:sldChg>
      <pc:sldChg chg="addSp modSp">
        <pc:chgData name="Daniel Juncks" userId="0f121773a5ae8ec2" providerId="LiveId" clId="{3C1E1E92-9E70-4B86-81B7-AD408E1B45F9}" dt="2020-12-13T14:40:33.774" v="108"/>
        <pc:sldMkLst>
          <pc:docMk/>
          <pc:sldMk cId="2009834179" sldId="623"/>
        </pc:sldMkLst>
        <pc:picChg chg="add mod">
          <ac:chgData name="Daniel Juncks" userId="0f121773a5ae8ec2" providerId="LiveId" clId="{3C1E1E92-9E70-4B86-81B7-AD408E1B45F9}" dt="2020-12-13T14:40:33.774" v="108"/>
          <ac:picMkLst>
            <pc:docMk/>
            <pc:sldMk cId="2009834179" sldId="623"/>
            <ac:picMk id="6" creationId="{363EDEBF-4D12-4CA6-AE31-B8C46C7F5ABA}"/>
          </ac:picMkLst>
        </pc:picChg>
      </pc:sldChg>
      <pc:sldChg chg="addSp modSp mod">
        <pc:chgData name="Daniel Juncks" userId="0f121773a5ae8ec2" providerId="LiveId" clId="{3C1E1E92-9E70-4B86-81B7-AD408E1B45F9}" dt="2020-12-13T14:40:43.680" v="110" actId="1076"/>
        <pc:sldMkLst>
          <pc:docMk/>
          <pc:sldMk cId="2903897406" sldId="624"/>
        </pc:sldMkLst>
        <pc:picChg chg="add mod">
          <ac:chgData name="Daniel Juncks" userId="0f121773a5ae8ec2" providerId="LiveId" clId="{3C1E1E92-9E70-4B86-81B7-AD408E1B45F9}" dt="2020-12-13T14:40:43.680" v="110" actId="1076"/>
          <ac:picMkLst>
            <pc:docMk/>
            <pc:sldMk cId="2903897406" sldId="624"/>
            <ac:picMk id="3" creationId="{000C8C50-6C4B-4CEA-ACE1-FF598ABC87C6}"/>
          </ac:picMkLst>
        </pc:picChg>
      </pc:sldChg>
      <pc:sldChg chg="addSp modSp">
        <pc:chgData name="Daniel Juncks" userId="0f121773a5ae8ec2" providerId="LiveId" clId="{3C1E1E92-9E70-4B86-81B7-AD408E1B45F9}" dt="2020-12-13T14:40:53.730" v="113"/>
        <pc:sldMkLst>
          <pc:docMk/>
          <pc:sldMk cId="33839477" sldId="625"/>
        </pc:sldMkLst>
        <pc:picChg chg="add mod">
          <ac:chgData name="Daniel Juncks" userId="0f121773a5ae8ec2" providerId="LiveId" clId="{3C1E1E92-9E70-4B86-81B7-AD408E1B45F9}" dt="2020-12-13T14:40:53.730" v="113"/>
          <ac:picMkLst>
            <pc:docMk/>
            <pc:sldMk cId="33839477" sldId="625"/>
            <ac:picMk id="5" creationId="{11C003C3-F87D-4409-91E3-61C257FBF746}"/>
          </ac:picMkLst>
        </pc:picChg>
      </pc:sldChg>
      <pc:sldChg chg="addSp delSp modSp mod">
        <pc:chgData name="Daniel Juncks" userId="0f121773a5ae8ec2" providerId="LiveId" clId="{3C1E1E92-9E70-4B86-81B7-AD408E1B45F9}" dt="2020-12-13T14:40:58.888" v="115"/>
        <pc:sldMkLst>
          <pc:docMk/>
          <pc:sldMk cId="272990833" sldId="626"/>
        </pc:sldMkLst>
        <pc:picChg chg="del">
          <ac:chgData name="Daniel Juncks" userId="0f121773a5ae8ec2" providerId="LiveId" clId="{3C1E1E92-9E70-4B86-81B7-AD408E1B45F9}" dt="2020-12-13T14:21:56.371" v="1" actId="478"/>
          <ac:picMkLst>
            <pc:docMk/>
            <pc:sldMk cId="272990833" sldId="626"/>
            <ac:picMk id="5" creationId="{81082CD3-7218-4311-BCDF-B3CD4CCE3B61}"/>
          </ac:picMkLst>
        </pc:picChg>
        <pc:picChg chg="add mod">
          <ac:chgData name="Daniel Juncks" userId="0f121773a5ae8ec2" providerId="LiveId" clId="{3C1E1E92-9E70-4B86-81B7-AD408E1B45F9}" dt="2020-12-13T14:40:58.888" v="115"/>
          <ac:picMkLst>
            <pc:docMk/>
            <pc:sldMk cId="272990833" sldId="626"/>
            <ac:picMk id="5" creationId="{A27E1F7E-56BF-4D6D-B9B8-E941E2FAC5F5}"/>
          </ac:picMkLst>
        </pc:picChg>
        <pc:picChg chg="add del mod">
          <ac:chgData name="Daniel Juncks" userId="0f121773a5ae8ec2" providerId="LiveId" clId="{3C1E1E92-9E70-4B86-81B7-AD408E1B45F9}" dt="2020-12-13T14:28:19.766" v="18" actId="478"/>
          <ac:picMkLst>
            <pc:docMk/>
            <pc:sldMk cId="272990833" sldId="626"/>
            <ac:picMk id="6" creationId="{607FF471-E799-4573-AF64-C1A369959151}"/>
          </ac:picMkLst>
        </pc:picChg>
        <pc:picChg chg="add mod">
          <ac:chgData name="Daniel Juncks" userId="0f121773a5ae8ec2" providerId="LiveId" clId="{3C1E1E92-9E70-4B86-81B7-AD408E1B45F9}" dt="2020-12-13T14:28:31.525" v="28" actId="1076"/>
          <ac:picMkLst>
            <pc:docMk/>
            <pc:sldMk cId="272990833" sldId="626"/>
            <ac:picMk id="8" creationId="{8125E13F-6E23-45B2-842A-110B90DFA051}"/>
          </ac:picMkLst>
        </pc:picChg>
      </pc:sldChg>
      <pc:sldChg chg="addSp delSp modSp mod">
        <pc:chgData name="Daniel Juncks" userId="0f121773a5ae8ec2" providerId="LiveId" clId="{3C1E1E92-9E70-4B86-81B7-AD408E1B45F9}" dt="2020-12-13T14:41:01.288" v="116"/>
        <pc:sldMkLst>
          <pc:docMk/>
          <pc:sldMk cId="3178815197" sldId="627"/>
        </pc:sldMkLst>
        <pc:picChg chg="add mod">
          <ac:chgData name="Daniel Juncks" userId="0f121773a5ae8ec2" providerId="LiveId" clId="{3C1E1E92-9E70-4B86-81B7-AD408E1B45F9}" dt="2020-12-13T14:22:50.121" v="8" actId="1076"/>
          <ac:picMkLst>
            <pc:docMk/>
            <pc:sldMk cId="3178815197" sldId="627"/>
            <ac:picMk id="5" creationId="{0549C012-27FB-4AF1-8852-F642E2BD4127}"/>
          </ac:picMkLst>
        </pc:picChg>
        <pc:picChg chg="del">
          <ac:chgData name="Daniel Juncks" userId="0f121773a5ae8ec2" providerId="LiveId" clId="{3C1E1E92-9E70-4B86-81B7-AD408E1B45F9}" dt="2020-12-13T14:21:59.336" v="2" actId="478"/>
          <ac:picMkLst>
            <pc:docMk/>
            <pc:sldMk cId="3178815197" sldId="627"/>
            <ac:picMk id="6" creationId="{15C9A726-A24A-4208-92A5-AE97B63C3DBB}"/>
          </ac:picMkLst>
        </pc:picChg>
        <pc:picChg chg="add mod">
          <ac:chgData name="Daniel Juncks" userId="0f121773a5ae8ec2" providerId="LiveId" clId="{3C1E1E92-9E70-4B86-81B7-AD408E1B45F9}" dt="2020-12-13T14:41:01.288" v="116"/>
          <ac:picMkLst>
            <pc:docMk/>
            <pc:sldMk cId="3178815197" sldId="627"/>
            <ac:picMk id="6" creationId="{D70E98B5-BB63-4CD3-A899-F1110D921149}"/>
          </ac:picMkLst>
        </pc:picChg>
      </pc:sldChg>
    </pc:docChg>
  </pc:docChgLst>
  <pc:docChgLst>
    <pc:chgData name="Daniel Juncks" userId="0f121773a5ae8ec2" providerId="LiveId" clId="{9A308E68-9FE0-4272-9122-55DF65A20C98}"/>
    <pc:docChg chg="undo redo custSel addSld delSld modSld sldOrd modMainMaster">
      <pc:chgData name="Daniel Juncks" userId="0f121773a5ae8ec2" providerId="LiveId" clId="{9A308E68-9FE0-4272-9122-55DF65A20C98}" dt="2020-12-12T15:52:55.553" v="665" actId="47"/>
      <pc:docMkLst>
        <pc:docMk/>
      </pc:docMkLst>
      <pc:sldChg chg="modSp del mod">
        <pc:chgData name="Daniel Juncks" userId="0f121773a5ae8ec2" providerId="LiveId" clId="{9A308E68-9FE0-4272-9122-55DF65A20C98}" dt="2020-12-12T15:52:30.413" v="664" actId="47"/>
        <pc:sldMkLst>
          <pc:docMk/>
          <pc:sldMk cId="1091756452" sldId="291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91756452" sldId="291"/>
            <ac:spMk id="4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91756452" sldId="291"/>
            <ac:spMk id="10" creationId="{00000000-0000-0000-0000-000000000000}"/>
          </ac:spMkLst>
        </pc:spChg>
      </pc:sldChg>
      <pc:sldChg chg="modSp del">
        <pc:chgData name="Daniel Juncks" userId="0f121773a5ae8ec2" providerId="LiveId" clId="{9A308E68-9FE0-4272-9122-55DF65A20C98}" dt="2020-12-12T15:52:55.553" v="665" actId="47"/>
        <pc:sldMkLst>
          <pc:docMk/>
          <pc:sldMk cId="1010721534" sldId="600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010721534" sldId="600"/>
            <ac:spMk id="3" creationId="{00000000-0000-0000-0000-000000000000}"/>
          </ac:spMkLst>
        </pc:spChg>
      </pc:sldChg>
      <pc:sldChg chg="addSp delSp modSp add del mod">
        <pc:chgData name="Daniel Juncks" userId="0f121773a5ae8ec2" providerId="LiveId" clId="{9A308E68-9FE0-4272-9122-55DF65A20C98}" dt="2020-12-12T15:51:49.857" v="661"/>
        <pc:sldMkLst>
          <pc:docMk/>
          <pc:sldMk cId="1398324226" sldId="601"/>
        </pc:sldMkLst>
        <pc:spChg chg="mod">
          <ac:chgData name="Daniel Juncks" userId="0f121773a5ae8ec2" providerId="LiveId" clId="{9A308E68-9FE0-4272-9122-55DF65A20C98}" dt="2020-12-12T15:34:04.400" v="469" actId="5793"/>
          <ac:spMkLst>
            <pc:docMk/>
            <pc:sldMk cId="1398324226" sldId="601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1:49.857" v="661"/>
          <ac:spMkLst>
            <pc:docMk/>
            <pc:sldMk cId="1398324226" sldId="601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52.041" v="645" actId="207"/>
          <ac:spMkLst>
            <pc:docMk/>
            <pc:sldMk cId="1398324226" sldId="601"/>
            <ac:spMk id="4" creationId="{00000000-0000-0000-0000-000000000000}"/>
          </ac:spMkLst>
        </pc:spChg>
        <pc:spChg chg="del mod">
          <ac:chgData name="Daniel Juncks" userId="0f121773a5ae8ec2" providerId="LiveId" clId="{9A308E68-9FE0-4272-9122-55DF65A20C98}" dt="2020-12-12T15:30:47.344" v="409" actId="478"/>
          <ac:spMkLst>
            <pc:docMk/>
            <pc:sldMk cId="1398324226" sldId="601"/>
            <ac:spMk id="9" creationId="{63CA23F9-D306-C848-A7CD-0116D57BA43A}"/>
          </ac:spMkLst>
        </pc:spChg>
        <pc:spChg chg="del">
          <ac:chgData name="Daniel Juncks" userId="0f121773a5ae8ec2" providerId="LiveId" clId="{9A308E68-9FE0-4272-9122-55DF65A20C98}" dt="2020-12-12T15:30:52.433" v="411" actId="478"/>
          <ac:spMkLst>
            <pc:docMk/>
            <pc:sldMk cId="1398324226" sldId="601"/>
            <ac:spMk id="10" creationId="{1DF62082-DFED-2740-B8BB-2B41E2874BE8}"/>
          </ac:spMkLst>
        </pc:spChg>
        <pc:spChg chg="del">
          <ac:chgData name="Daniel Juncks" userId="0f121773a5ae8ec2" providerId="LiveId" clId="{9A308E68-9FE0-4272-9122-55DF65A20C98}" dt="2020-12-12T15:30:54.708" v="412" actId="478"/>
          <ac:spMkLst>
            <pc:docMk/>
            <pc:sldMk cId="1398324226" sldId="601"/>
            <ac:spMk id="11" creationId="{B308CF69-44AA-3344-A077-297E7475282B}"/>
          </ac:spMkLst>
        </pc:spChg>
        <pc:spChg chg="del">
          <ac:chgData name="Daniel Juncks" userId="0f121773a5ae8ec2" providerId="LiveId" clId="{9A308E68-9FE0-4272-9122-55DF65A20C98}" dt="2020-12-12T15:30:49.222" v="410" actId="478"/>
          <ac:spMkLst>
            <pc:docMk/>
            <pc:sldMk cId="1398324226" sldId="601"/>
            <ac:spMk id="12" creationId="{433DE0D6-4EAF-1649-8B05-8E57EF459CCB}"/>
          </ac:spMkLst>
        </pc:spChg>
        <pc:spChg chg="del">
          <ac:chgData name="Daniel Juncks" userId="0f121773a5ae8ec2" providerId="LiveId" clId="{9A308E68-9FE0-4272-9122-55DF65A20C98}" dt="2020-12-12T15:30:56.436" v="413" actId="478"/>
          <ac:spMkLst>
            <pc:docMk/>
            <pc:sldMk cId="1398324226" sldId="601"/>
            <ac:spMk id="13" creationId="{09485B41-FB4A-764A-9FC3-2B87DE4609E1}"/>
          </ac:spMkLst>
        </pc:spChg>
        <pc:picChg chg="add mod">
          <ac:chgData name="Daniel Juncks" userId="0f121773a5ae8ec2" providerId="LiveId" clId="{9A308E68-9FE0-4272-9122-55DF65A20C98}" dt="2020-12-12T15:34:47.214" v="471" actId="1076"/>
          <ac:picMkLst>
            <pc:docMk/>
            <pc:sldMk cId="1398324226" sldId="601"/>
            <ac:picMk id="6" creationId="{EC898949-5378-4844-B435-8525D1930479}"/>
          </ac:picMkLst>
        </pc:picChg>
        <pc:picChg chg="mod">
          <ac:chgData name="Daniel Juncks" userId="0f121773a5ae8ec2" providerId="LiveId" clId="{9A308E68-9FE0-4272-9122-55DF65A20C98}" dt="2020-12-12T15:49:29.555" v="626" actId="16037"/>
          <ac:picMkLst>
            <pc:docMk/>
            <pc:sldMk cId="1398324226" sldId="601"/>
            <ac:picMk id="7170" creationId="{F14336E4-0061-470F-A598-DBD62DAAA0EC}"/>
          </ac:picMkLst>
        </pc:picChg>
      </pc:sldChg>
      <pc:sldChg chg="addSp">
        <pc:chgData name="Daniel Juncks" userId="0f121773a5ae8ec2" providerId="LiveId" clId="{9A308E68-9FE0-4272-9122-55DF65A20C98}" dt="2020-12-12T15:30:59.559" v="414"/>
        <pc:sldMkLst>
          <pc:docMk/>
          <pc:sldMk cId="4181209026" sldId="601"/>
        </pc:sldMkLst>
        <pc:picChg chg="add">
          <ac:chgData name="Daniel Juncks" userId="0f121773a5ae8ec2" providerId="LiveId" clId="{9A308E68-9FE0-4272-9122-55DF65A20C98}" dt="2020-12-12T15:30:59.559" v="414"/>
          <ac:picMkLst>
            <pc:docMk/>
            <pc:sldMk cId="4181209026" sldId="601"/>
            <ac:picMk id="7170" creationId="{F14336E4-0061-470F-A598-DBD62DAAA0EC}"/>
          </ac:picMkLst>
        </pc:picChg>
      </pc:sldChg>
      <pc:sldChg chg="modSp">
        <pc:chgData name="Daniel Juncks" userId="0f121773a5ae8ec2" providerId="LiveId" clId="{9A308E68-9FE0-4272-9122-55DF65A20C98}" dt="2020-12-12T15:50:04.073" v="641"/>
        <pc:sldMkLst>
          <pc:docMk/>
          <pc:sldMk cId="83263419" sldId="60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83263419" sldId="607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83263419" sldId="607"/>
            <ac:spMk id="3" creationId="{00000000-0000-0000-0000-000000000000}"/>
          </ac:spMkLst>
        </pc:spChg>
      </pc:sldChg>
      <pc:sldChg chg="modSp mod">
        <pc:chgData name="Daniel Juncks" userId="0f121773a5ae8ec2" providerId="LiveId" clId="{9A308E68-9FE0-4272-9122-55DF65A20C98}" dt="2020-12-12T15:50:04.073" v="641"/>
        <pc:sldMkLst>
          <pc:docMk/>
          <pc:sldMk cId="2820918408" sldId="616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820918408" sldId="616"/>
            <ac:spMk id="4" creationId="{00000000-0000-0000-0000-000000000000}"/>
          </ac:spMkLst>
        </pc:spChg>
      </pc:sldChg>
      <pc:sldChg chg="modSp ord">
        <pc:chgData name="Daniel Juncks" userId="0f121773a5ae8ec2" providerId="LiveId" clId="{9A308E68-9FE0-4272-9122-55DF65A20C98}" dt="2020-12-12T15:50:04.073" v="641"/>
        <pc:sldMkLst>
          <pc:docMk/>
          <pc:sldMk cId="926133865" sldId="61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926133865" sldId="617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926133865" sldId="617"/>
            <ac:spMk id="4" creationId="{00000000-0000-0000-0000-000000000000}"/>
          </ac:spMkLst>
        </pc:spChg>
      </pc:sldChg>
      <pc:sldChg chg="addSp delSp modSp mod">
        <pc:chgData name="Daniel Juncks" userId="0f121773a5ae8ec2" providerId="LiveId" clId="{9A308E68-9FE0-4272-9122-55DF65A20C98}" dt="2020-12-12T15:50:04.073" v="641"/>
        <pc:sldMkLst>
          <pc:docMk/>
          <pc:sldMk cId="1887618719" sldId="618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887618719" sldId="618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887618719" sldId="618"/>
            <ac:spMk id="4" creationId="{00000000-0000-0000-0000-000000000000}"/>
          </ac:spMkLst>
        </pc:spChg>
        <pc:picChg chg="add del">
          <ac:chgData name="Daniel Juncks" userId="0f121773a5ae8ec2" providerId="LiveId" clId="{9A308E68-9FE0-4272-9122-55DF65A20C98}" dt="2020-12-12T14:54:26.225" v="1" actId="22"/>
          <ac:picMkLst>
            <pc:docMk/>
            <pc:sldMk cId="1887618719" sldId="618"/>
            <ac:picMk id="5" creationId="{7166A2D0-26F1-42F5-9F0A-75C64EF04118}"/>
          </ac:picMkLst>
        </pc:picChg>
      </pc:sldChg>
      <pc:sldChg chg="new del">
        <pc:chgData name="Daniel Juncks" userId="0f121773a5ae8ec2" providerId="LiveId" clId="{9A308E68-9FE0-4272-9122-55DF65A20C98}" dt="2020-12-12T14:54:41.436" v="4" actId="47"/>
        <pc:sldMkLst>
          <pc:docMk/>
          <pc:sldMk cId="771496328" sldId="619"/>
        </pc:sldMkLst>
      </pc:sldChg>
      <pc:sldChg chg="addSp">
        <pc:chgData name="Daniel Juncks" userId="0f121773a5ae8ec2" providerId="LiveId" clId="{9A308E68-9FE0-4272-9122-55DF65A20C98}" dt="2020-12-12T15:19:27.773" v="231"/>
        <pc:sldMkLst>
          <pc:docMk/>
          <pc:sldMk cId="154547798" sldId="620"/>
        </pc:sldMkLst>
        <pc:picChg chg="add">
          <ac:chgData name="Daniel Juncks" userId="0f121773a5ae8ec2" providerId="LiveId" clId="{9A308E68-9FE0-4272-9122-55DF65A20C98}" dt="2020-12-12T15:19:27.773" v="231"/>
          <ac:picMkLst>
            <pc:docMk/>
            <pc:sldMk cId="154547798" sldId="620"/>
            <ac:picMk id="5122" creationId="{2339E59D-0D8E-445D-A10E-173199C67873}"/>
          </ac:picMkLst>
        </pc:picChg>
      </pc:sldChg>
      <pc:sldChg chg="addSp">
        <pc:chgData name="Daniel Juncks" userId="0f121773a5ae8ec2" providerId="LiveId" clId="{9A308E68-9FE0-4272-9122-55DF65A20C98}" dt="2020-12-12T15:20:41.030" v="251"/>
        <pc:sldMkLst>
          <pc:docMk/>
          <pc:sldMk cId="785038831" sldId="620"/>
        </pc:sldMkLst>
        <pc:picChg chg="add">
          <ac:chgData name="Daniel Juncks" userId="0f121773a5ae8ec2" providerId="LiveId" clId="{9A308E68-9FE0-4272-9122-55DF65A20C98}" dt="2020-12-12T15:20:41.030" v="251"/>
          <ac:picMkLst>
            <pc:docMk/>
            <pc:sldMk cId="785038831" sldId="620"/>
            <ac:picMk id="6146" creationId="{1B585908-EE42-49CB-8F4D-4251ECC4021A}"/>
          </ac:picMkLst>
        </pc:picChg>
      </pc:sldChg>
      <pc:sldChg chg="addSp">
        <pc:chgData name="Daniel Juncks" userId="0f121773a5ae8ec2" providerId="LiveId" clId="{9A308E68-9FE0-4272-9122-55DF65A20C98}" dt="2020-12-12T15:19:15.565" v="228"/>
        <pc:sldMkLst>
          <pc:docMk/>
          <pc:sldMk cId="1319455309" sldId="620"/>
        </pc:sldMkLst>
        <pc:picChg chg="add">
          <ac:chgData name="Daniel Juncks" userId="0f121773a5ae8ec2" providerId="LiveId" clId="{9A308E68-9FE0-4272-9122-55DF65A20C98}" dt="2020-12-12T15:19:15.565" v="228"/>
          <ac:picMkLst>
            <pc:docMk/>
            <pc:sldMk cId="1319455309" sldId="620"/>
            <ac:picMk id="4098" creationId="{0A16FE3B-CE8E-4A2B-A26B-0430479EEE6E}"/>
          </ac:picMkLst>
        </pc:picChg>
      </pc:sldChg>
      <pc:sldChg chg="addSp delSp modSp add del mod">
        <pc:chgData name="Daniel Juncks" userId="0f121773a5ae8ec2" providerId="LiveId" clId="{9A308E68-9FE0-4272-9122-55DF65A20C98}" dt="2020-12-12T15:50:04.073" v="641"/>
        <pc:sldMkLst>
          <pc:docMk/>
          <pc:sldMk cId="2638899969" sldId="620"/>
        </pc:sldMkLst>
        <pc:spChg chg="add del mod">
          <ac:chgData name="Daniel Juncks" userId="0f121773a5ae8ec2" providerId="LiveId" clId="{9A308E68-9FE0-4272-9122-55DF65A20C98}" dt="2020-12-12T15:19:45.277" v="249" actId="20577"/>
          <ac:spMkLst>
            <pc:docMk/>
            <pc:sldMk cId="2638899969" sldId="620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638899969" sldId="620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638899969" sldId="620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17:23.602" v="200" actId="478"/>
          <ac:spMkLst>
            <pc:docMk/>
            <pc:sldMk cId="2638899969" sldId="620"/>
            <ac:spMk id="6" creationId="{A5D86DAD-86B9-4A30-AE2F-6CB92E2B7DB0}"/>
          </ac:spMkLst>
        </pc:spChg>
        <pc:picChg chg="del mod">
          <ac:chgData name="Daniel Juncks" userId="0f121773a5ae8ec2" providerId="LiveId" clId="{9A308E68-9FE0-4272-9122-55DF65A20C98}" dt="2020-12-12T15:20:37.708" v="250" actId="478"/>
          <ac:picMkLst>
            <pc:docMk/>
            <pc:sldMk cId="2638899969" sldId="620"/>
            <ac:picMk id="3074" creationId="{7FC59674-213C-42DF-BD9B-E81CE52225E9}"/>
          </ac:picMkLst>
        </pc:picChg>
        <pc:picChg chg="mod">
          <ac:chgData name="Daniel Juncks" userId="0f121773a5ae8ec2" providerId="LiveId" clId="{9A308E68-9FE0-4272-9122-55DF65A20C98}" dt="2020-12-12T15:20:54.002" v="257" actId="1076"/>
          <ac:picMkLst>
            <pc:docMk/>
            <pc:sldMk cId="2638899969" sldId="620"/>
            <ac:picMk id="5122" creationId="{2339E59D-0D8E-445D-A10E-173199C67873}"/>
          </ac:picMkLst>
        </pc:picChg>
        <pc:picChg chg="mod">
          <ac:chgData name="Daniel Juncks" userId="0f121773a5ae8ec2" providerId="LiveId" clId="{9A308E68-9FE0-4272-9122-55DF65A20C98}" dt="2020-12-12T15:20:47.310" v="255" actId="1076"/>
          <ac:picMkLst>
            <pc:docMk/>
            <pc:sldMk cId="2638899969" sldId="620"/>
            <ac:picMk id="6146" creationId="{1B585908-EE42-49CB-8F4D-4251ECC4021A}"/>
          </ac:picMkLst>
        </pc:picChg>
      </pc:sldChg>
      <pc:sldChg chg="addSp">
        <pc:chgData name="Daniel Juncks" userId="0f121773a5ae8ec2" providerId="LiveId" clId="{9A308E68-9FE0-4272-9122-55DF65A20C98}" dt="2020-12-12T15:18:24.666" v="222"/>
        <pc:sldMkLst>
          <pc:docMk/>
          <pc:sldMk cId="4179809750" sldId="620"/>
        </pc:sldMkLst>
        <pc:picChg chg="add">
          <ac:chgData name="Daniel Juncks" userId="0f121773a5ae8ec2" providerId="LiveId" clId="{9A308E68-9FE0-4272-9122-55DF65A20C98}" dt="2020-12-12T15:18:24.666" v="222"/>
          <ac:picMkLst>
            <pc:docMk/>
            <pc:sldMk cId="4179809750" sldId="620"/>
            <ac:picMk id="3074" creationId="{7FC59674-213C-42DF-BD9B-E81CE52225E9}"/>
          </ac:picMkLst>
        </pc:picChg>
      </pc:sldChg>
      <pc:sldChg chg="addSp delSp modSp add del mod ord">
        <pc:chgData name="Daniel Juncks" userId="0f121773a5ae8ec2" providerId="LiveId" clId="{9A308E68-9FE0-4272-9122-55DF65A20C98}" dt="2020-12-12T15:14:55.385" v="132" actId="47"/>
        <pc:sldMkLst>
          <pc:docMk/>
          <pc:sldMk cId="750865775" sldId="621"/>
        </pc:sldMkLst>
        <pc:spChg chg="del">
          <ac:chgData name="Daniel Juncks" userId="0f121773a5ae8ec2" providerId="LiveId" clId="{9A308E68-9FE0-4272-9122-55DF65A20C98}" dt="2020-12-12T15:08:28.425" v="84" actId="478"/>
          <ac:spMkLst>
            <pc:docMk/>
            <pc:sldMk cId="750865775" sldId="621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10:18.537" v="109" actId="1076"/>
          <ac:spMkLst>
            <pc:docMk/>
            <pc:sldMk cId="750865775" sldId="621"/>
            <ac:spMk id="2" creationId="{147377E4-CFD0-436A-9604-B42C14A8A841}"/>
          </ac:spMkLst>
        </pc:spChg>
        <pc:spChg chg="add del mod">
          <ac:chgData name="Daniel Juncks" userId="0f121773a5ae8ec2" providerId="LiveId" clId="{9A308E68-9FE0-4272-9122-55DF65A20C98}" dt="2020-12-12T15:08:48.019" v="97" actId="1076"/>
          <ac:spMkLst>
            <pc:docMk/>
            <pc:sldMk cId="750865775" sldId="621"/>
            <ac:spMk id="2" creationId="{BCFA58E5-283B-48E1-9A69-F3EDE69408C1}"/>
          </ac:spMkLst>
        </pc:spChg>
        <pc:spChg chg="mod">
          <ac:chgData name="Daniel Juncks" userId="0f121773a5ae8ec2" providerId="LiveId" clId="{9A308E68-9FE0-4272-9122-55DF65A20C98}" dt="2020-12-12T15:05:27.240" v="83" actId="20577"/>
          <ac:spMkLst>
            <pc:docMk/>
            <pc:sldMk cId="750865775" sldId="621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08:30.633" v="85" actId="478"/>
          <ac:spMkLst>
            <pc:docMk/>
            <pc:sldMk cId="750865775" sldId="621"/>
            <ac:spMk id="6" creationId="{5987DA3F-B6B9-46A9-BE8D-A1361E04F26A}"/>
          </ac:spMkLst>
        </pc:spChg>
        <pc:spChg chg="add mod">
          <ac:chgData name="Daniel Juncks" userId="0f121773a5ae8ec2" providerId="LiveId" clId="{9A308E68-9FE0-4272-9122-55DF65A20C98}" dt="2020-12-12T15:12:01.246" v="124" actId="208"/>
          <ac:spMkLst>
            <pc:docMk/>
            <pc:sldMk cId="750865775" sldId="621"/>
            <ac:spMk id="8" creationId="{38CC3D65-1F94-489B-A088-83034AFFA81F}"/>
          </ac:spMkLst>
        </pc:spChg>
        <pc:graphicFrameChg chg="add del mod">
          <ac:chgData name="Daniel Juncks" userId="0f121773a5ae8ec2" providerId="LiveId" clId="{9A308E68-9FE0-4272-9122-55DF65A20C98}" dt="2020-12-12T15:08:48.019" v="97" actId="1076"/>
          <ac:graphicFrameMkLst>
            <pc:docMk/>
            <pc:sldMk cId="750865775" sldId="621"/>
            <ac:graphicFrameMk id="5" creationId="{60CE724E-0E76-49E5-B5B3-8427F1FC35C9}"/>
          </ac:graphicFrameMkLst>
        </pc:graphicFrameChg>
        <pc:graphicFrameChg chg="del mod">
          <ac:chgData name="Daniel Juncks" userId="0f121773a5ae8ec2" providerId="LiveId" clId="{9A308E68-9FE0-4272-9122-55DF65A20C98}" dt="2020-12-12T15:10:25.737" v="110" actId="478"/>
          <ac:graphicFrameMkLst>
            <pc:docMk/>
            <pc:sldMk cId="750865775" sldId="621"/>
            <ac:graphicFrameMk id="5" creationId="{ACFE2C5A-B16E-4952-8071-1C94980D3425}"/>
          </ac:graphicFrameMkLst>
        </pc:graphicFrameChg>
        <pc:picChg chg="add mod modCrop">
          <ac:chgData name="Daniel Juncks" userId="0f121773a5ae8ec2" providerId="LiveId" clId="{9A308E68-9FE0-4272-9122-55DF65A20C98}" dt="2020-12-12T15:11:35.983" v="121"/>
          <ac:picMkLst>
            <pc:docMk/>
            <pc:sldMk cId="750865775" sldId="621"/>
            <ac:picMk id="7" creationId="{F4149B32-B7DC-462A-8697-15BD94ABF004}"/>
          </ac:picMkLst>
        </pc:picChg>
      </pc:sldChg>
      <pc:sldChg chg="addSp">
        <pc:chgData name="Daniel Juncks" userId="0f121773a5ae8ec2" providerId="LiveId" clId="{9A308E68-9FE0-4272-9122-55DF65A20C98}" dt="2020-12-12T15:08:53.219" v="99"/>
        <pc:sldMkLst>
          <pc:docMk/>
          <pc:sldMk cId="1547581108" sldId="621"/>
        </pc:sldMkLst>
        <pc:spChg chg="add">
          <ac:chgData name="Daniel Juncks" userId="0f121773a5ae8ec2" providerId="LiveId" clId="{9A308E68-9FE0-4272-9122-55DF65A20C98}" dt="2020-12-12T15:08:53.219" v="99"/>
          <ac:spMkLst>
            <pc:docMk/>
            <pc:sldMk cId="1547581108" sldId="621"/>
            <ac:spMk id="2" creationId="{147377E4-CFD0-436A-9604-B42C14A8A841}"/>
          </ac:spMkLst>
        </pc:spChg>
        <pc:graphicFrameChg chg="add">
          <ac:chgData name="Daniel Juncks" userId="0f121773a5ae8ec2" providerId="LiveId" clId="{9A308E68-9FE0-4272-9122-55DF65A20C98}" dt="2020-12-12T15:08:53.219" v="99"/>
          <ac:graphicFrameMkLst>
            <pc:docMk/>
            <pc:sldMk cId="1547581108" sldId="621"/>
            <ac:graphicFrameMk id="5" creationId="{ACFE2C5A-B16E-4952-8071-1C94980D3425}"/>
          </ac:graphicFrameMkLst>
        </pc:graphicFrameChg>
      </pc:sldChg>
      <pc:sldChg chg="addSp">
        <pc:chgData name="Daniel Juncks" userId="0f121773a5ae8ec2" providerId="LiveId" clId="{9A308E68-9FE0-4272-9122-55DF65A20C98}" dt="2020-12-12T15:08:32.557" v="86"/>
        <pc:sldMkLst>
          <pc:docMk/>
          <pc:sldMk cId="3822075727" sldId="621"/>
        </pc:sldMkLst>
        <pc:spChg chg="add">
          <ac:chgData name="Daniel Juncks" userId="0f121773a5ae8ec2" providerId="LiveId" clId="{9A308E68-9FE0-4272-9122-55DF65A20C98}" dt="2020-12-12T15:08:32.557" v="86"/>
          <ac:spMkLst>
            <pc:docMk/>
            <pc:sldMk cId="3822075727" sldId="621"/>
            <ac:spMk id="2" creationId="{BCFA58E5-283B-48E1-9A69-F3EDE69408C1}"/>
          </ac:spMkLst>
        </pc:spChg>
        <pc:graphicFrameChg chg="add">
          <ac:chgData name="Daniel Juncks" userId="0f121773a5ae8ec2" providerId="LiveId" clId="{9A308E68-9FE0-4272-9122-55DF65A20C98}" dt="2020-12-12T15:08:32.557" v="86"/>
          <ac:graphicFrameMkLst>
            <pc:docMk/>
            <pc:sldMk cId="3822075727" sldId="621"/>
            <ac:graphicFrameMk id="5" creationId="{60CE724E-0E76-49E5-B5B3-8427F1FC35C9}"/>
          </ac:graphicFrameMkLst>
        </pc:graphicFrameChg>
      </pc:sldChg>
      <pc:sldChg chg="addSp delSp modSp add mod ord">
        <pc:chgData name="Daniel Juncks" userId="0f121773a5ae8ec2" providerId="LiveId" clId="{9A308E68-9FE0-4272-9122-55DF65A20C98}" dt="2020-12-12T15:50:04.073" v="641"/>
        <pc:sldMkLst>
          <pc:docMk/>
          <pc:sldMk cId="1180922431" sldId="622"/>
        </pc:sldMkLst>
        <pc:spChg chg="del">
          <ac:chgData name="Daniel Juncks" userId="0f121773a5ae8ec2" providerId="LiveId" clId="{9A308E68-9FE0-4272-9122-55DF65A20C98}" dt="2020-12-12T15:26:21.556" v="357" actId="478"/>
          <ac:spMkLst>
            <pc:docMk/>
            <pc:sldMk cId="1180922431" sldId="622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180922431" sldId="622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1180922431" sldId="622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26:28.130" v="359" actId="478"/>
          <ac:spMkLst>
            <pc:docMk/>
            <pc:sldMk cId="1180922431" sldId="622"/>
            <ac:spMk id="6" creationId="{9D4F436A-EBE0-4CF3-B109-9AE2A56400D6}"/>
          </ac:spMkLst>
        </pc:spChg>
        <pc:picChg chg="add mod">
          <ac:chgData name="Daniel Juncks" userId="0f121773a5ae8ec2" providerId="LiveId" clId="{9A308E68-9FE0-4272-9122-55DF65A20C98}" dt="2020-12-12T15:26:43.202" v="364" actId="1076"/>
          <ac:picMkLst>
            <pc:docMk/>
            <pc:sldMk cId="1180922431" sldId="622"/>
            <ac:picMk id="7" creationId="{9A3B7E1D-3022-4ED6-98F0-061C38381AA8}"/>
          </ac:picMkLst>
        </pc:pic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2009834179" sldId="623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009834179" sldId="623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009834179" sldId="623"/>
            <ac:spMk id="4" creationId="{00000000-0000-0000-0000-000000000000}"/>
          </ac:spMkLst>
        </pc:spChg>
        <pc:spChg chg="add mod">
          <ac:chgData name="Daniel Juncks" userId="0f121773a5ae8ec2" providerId="LiveId" clId="{9A308E68-9FE0-4272-9122-55DF65A20C98}" dt="2020-12-12T15:14:52.237" v="131"/>
          <ac:spMkLst>
            <pc:docMk/>
            <pc:sldMk cId="2009834179" sldId="623"/>
            <ac:spMk id="8" creationId="{5496DA5E-AD1E-4312-8BDF-5ECDB839566C}"/>
          </ac:spMkLst>
        </pc:spChg>
        <pc:picChg chg="add del mod">
          <ac:chgData name="Daniel Juncks" userId="0f121773a5ae8ec2" providerId="LiveId" clId="{9A308E68-9FE0-4272-9122-55DF65A20C98}" dt="2020-12-12T15:14:42.047" v="127"/>
          <ac:picMkLst>
            <pc:docMk/>
            <pc:sldMk cId="2009834179" sldId="623"/>
            <ac:picMk id="6" creationId="{17D515A5-4E4B-44D7-9240-94DDA062C055}"/>
          </ac:picMkLst>
        </pc:picChg>
        <pc:picChg chg="add mod">
          <ac:chgData name="Daniel Juncks" userId="0f121773a5ae8ec2" providerId="LiveId" clId="{9A308E68-9FE0-4272-9122-55DF65A20C98}" dt="2020-12-12T15:14:46.193" v="130"/>
          <ac:picMkLst>
            <pc:docMk/>
            <pc:sldMk cId="2009834179" sldId="623"/>
            <ac:picMk id="7" creationId="{2A273869-FDE5-4CD2-9584-3A2EC51B6F22}"/>
          </ac:picMkLst>
        </pc:picChg>
        <pc:picChg chg="del">
          <ac:chgData name="Daniel Juncks" userId="0f121773a5ae8ec2" providerId="LiveId" clId="{9A308E68-9FE0-4272-9122-55DF65A20C98}" dt="2020-12-12T15:14:44.074" v="128" actId="478"/>
          <ac:picMkLst>
            <pc:docMk/>
            <pc:sldMk cId="2009834179" sldId="623"/>
            <ac:picMk id="10" creationId="{8CFA728D-9A66-4A91-A586-1027E6C2EAF2}"/>
          </ac:picMkLst>
        </pc:picChg>
        <pc:picChg chg="del">
          <ac:chgData name="Daniel Juncks" userId="0f121773a5ae8ec2" providerId="LiveId" clId="{9A308E68-9FE0-4272-9122-55DF65A20C98}" dt="2020-12-12T15:14:45.663" v="129" actId="478"/>
          <ac:picMkLst>
            <pc:docMk/>
            <pc:sldMk cId="2009834179" sldId="623"/>
            <ac:picMk id="11" creationId="{09396E1A-5961-4754-9C0A-558829B8B6DC}"/>
          </ac:picMkLst>
        </pc:picChg>
      </pc:sldChg>
      <pc:sldChg chg="delSp modSp new mod ord">
        <pc:chgData name="Daniel Juncks" userId="0f121773a5ae8ec2" providerId="LiveId" clId="{9A308E68-9FE0-4272-9122-55DF65A20C98}" dt="2020-12-12T15:16:34.719" v="196" actId="1076"/>
        <pc:sldMkLst>
          <pc:docMk/>
          <pc:sldMk cId="2903897406" sldId="624"/>
        </pc:sldMkLst>
        <pc:spChg chg="mod">
          <ac:chgData name="Daniel Juncks" userId="0f121773a5ae8ec2" providerId="LiveId" clId="{9A308E68-9FE0-4272-9122-55DF65A20C98}" dt="2020-12-12T15:16:34.719" v="196" actId="1076"/>
          <ac:spMkLst>
            <pc:docMk/>
            <pc:sldMk cId="2903897406" sldId="624"/>
            <ac:spMk id="2" creationId="{6C654671-BA15-4289-825B-8F74F662A6B6}"/>
          </ac:spMkLst>
        </pc:spChg>
        <pc:spChg chg="del">
          <ac:chgData name="Daniel Juncks" userId="0f121773a5ae8ec2" providerId="LiveId" clId="{9A308E68-9FE0-4272-9122-55DF65A20C98}" dt="2020-12-12T15:16:29.203" v="195" actId="478"/>
          <ac:spMkLst>
            <pc:docMk/>
            <pc:sldMk cId="2903897406" sldId="624"/>
            <ac:spMk id="3" creationId="{3C9D002C-E865-47ED-BCA0-0F285D2EA7B5}"/>
          </ac:spMkLst>
        </pc:sp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33839477" sldId="625"/>
        </pc:sldMkLst>
        <pc:spChg chg="del">
          <ac:chgData name="Daniel Juncks" userId="0f121773a5ae8ec2" providerId="LiveId" clId="{9A308E68-9FE0-4272-9122-55DF65A20C98}" dt="2020-12-12T15:22:34.675" v="293" actId="478"/>
          <ac:spMkLst>
            <pc:docMk/>
            <pc:sldMk cId="33839477" sldId="625"/>
            <ac:spMk id="2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3839477" sldId="625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3839477" sldId="625"/>
            <ac:spMk id="4" creationId="{00000000-0000-0000-0000-000000000000}"/>
          </ac:spMkLst>
        </pc:spChg>
        <pc:spChg chg="add del mod">
          <ac:chgData name="Daniel Juncks" userId="0f121773a5ae8ec2" providerId="LiveId" clId="{9A308E68-9FE0-4272-9122-55DF65A20C98}" dt="2020-12-12T15:22:38.515" v="294" actId="478"/>
          <ac:spMkLst>
            <pc:docMk/>
            <pc:sldMk cId="33839477" sldId="625"/>
            <ac:spMk id="6" creationId="{E5871E5D-820D-4E48-A782-820A2E25065C}"/>
          </ac:spMkLst>
        </pc:spChg>
        <pc:picChg chg="add mod">
          <ac:chgData name="Daniel Juncks" userId="0f121773a5ae8ec2" providerId="LiveId" clId="{9A308E68-9FE0-4272-9122-55DF65A20C98}" dt="2020-12-12T15:22:51.742" v="299" actId="1076"/>
          <ac:picMkLst>
            <pc:docMk/>
            <pc:sldMk cId="33839477" sldId="625"/>
            <ac:picMk id="7" creationId="{372D24A5-14E6-4B24-8CD9-9364A6F24583}"/>
          </ac:picMkLst>
        </pc:picChg>
        <pc:picChg chg="del">
          <ac:chgData name="Daniel Juncks" userId="0f121773a5ae8ec2" providerId="LiveId" clId="{9A308E68-9FE0-4272-9122-55DF65A20C98}" dt="2020-12-12T15:22:27.366" v="289" actId="478"/>
          <ac:picMkLst>
            <pc:docMk/>
            <pc:sldMk cId="33839477" sldId="625"/>
            <ac:picMk id="5122" creationId="{2339E59D-0D8E-445D-A10E-173199C67873}"/>
          </ac:picMkLst>
        </pc:picChg>
        <pc:picChg chg="del">
          <ac:chgData name="Daniel Juncks" userId="0f121773a5ae8ec2" providerId="LiveId" clId="{9A308E68-9FE0-4272-9122-55DF65A20C98}" dt="2020-12-12T15:22:25.965" v="288" actId="478"/>
          <ac:picMkLst>
            <pc:docMk/>
            <pc:sldMk cId="33839477" sldId="625"/>
            <ac:picMk id="6146" creationId="{1B585908-EE42-49CB-8F4D-4251ECC4021A}"/>
          </ac:picMkLst>
        </pc:picChg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272990833" sldId="626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72990833" sldId="626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272990833" sldId="626"/>
            <ac:spMk id="4" creationId="{00000000-0000-0000-0000-000000000000}"/>
          </ac:spMkLst>
        </pc:spChg>
        <pc:picChg chg="add mod">
          <ac:chgData name="Daniel Juncks" userId="0f121773a5ae8ec2" providerId="LiveId" clId="{9A308E68-9FE0-4272-9122-55DF65A20C98}" dt="2020-12-12T15:24:53.125" v="315" actId="1076"/>
          <ac:picMkLst>
            <pc:docMk/>
            <pc:sldMk cId="272990833" sldId="626"/>
            <ac:picMk id="5" creationId="{81082CD3-7218-4311-BCDF-B3CD4CCE3B61}"/>
          </ac:picMkLst>
        </pc:picChg>
        <pc:picChg chg="del">
          <ac:chgData name="Daniel Juncks" userId="0f121773a5ae8ec2" providerId="LiveId" clId="{9A308E68-9FE0-4272-9122-55DF65A20C98}" dt="2020-12-12T15:24:33.728" v="308" actId="478"/>
          <ac:picMkLst>
            <pc:docMk/>
            <pc:sldMk cId="272990833" sldId="626"/>
            <ac:picMk id="7" creationId="{372D24A5-14E6-4B24-8CD9-9364A6F24583}"/>
          </ac:picMkLst>
        </pc:picChg>
      </pc:sldChg>
      <pc:sldChg chg="add del">
        <pc:chgData name="Daniel Juncks" userId="0f121773a5ae8ec2" providerId="LiveId" clId="{9A308E68-9FE0-4272-9122-55DF65A20C98}" dt="2020-12-12T15:24:35.838" v="310" actId="22"/>
        <pc:sldMkLst>
          <pc:docMk/>
          <pc:sldMk cId="2414902378" sldId="627"/>
        </pc:sldMkLst>
      </pc:sldChg>
      <pc:sldChg chg="new del">
        <pc:chgData name="Daniel Juncks" userId="0f121773a5ae8ec2" providerId="LiveId" clId="{9A308E68-9FE0-4272-9122-55DF65A20C98}" dt="2020-12-12T15:27:42.193" v="379" actId="680"/>
        <pc:sldMkLst>
          <pc:docMk/>
          <pc:sldMk cId="2552591826" sldId="627"/>
        </pc:sldMkLst>
      </pc:sldChg>
      <pc:sldChg chg="addSp delSp modSp add mod">
        <pc:chgData name="Daniel Juncks" userId="0f121773a5ae8ec2" providerId="LiveId" clId="{9A308E68-9FE0-4272-9122-55DF65A20C98}" dt="2020-12-12T15:50:04.073" v="641"/>
        <pc:sldMkLst>
          <pc:docMk/>
          <pc:sldMk cId="3178815197" sldId="627"/>
        </pc:sldMkLst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178815197" sldId="627"/>
            <ac:spMk id="3" creationId="{00000000-0000-0000-0000-000000000000}"/>
          </ac:spMkLst>
        </pc:spChg>
        <pc:spChg chg="mod">
          <ac:chgData name="Daniel Juncks" userId="0f121773a5ae8ec2" providerId="LiveId" clId="{9A308E68-9FE0-4272-9122-55DF65A20C98}" dt="2020-12-12T15:50:04.073" v="641"/>
          <ac:spMkLst>
            <pc:docMk/>
            <pc:sldMk cId="3178815197" sldId="627"/>
            <ac:spMk id="4" creationId="{00000000-0000-0000-0000-000000000000}"/>
          </ac:spMkLst>
        </pc:spChg>
        <pc:picChg chg="del">
          <ac:chgData name="Daniel Juncks" userId="0f121773a5ae8ec2" providerId="LiveId" clId="{9A308E68-9FE0-4272-9122-55DF65A20C98}" dt="2020-12-12T15:28:16.058" v="381" actId="478"/>
          <ac:picMkLst>
            <pc:docMk/>
            <pc:sldMk cId="3178815197" sldId="627"/>
            <ac:picMk id="5" creationId="{81082CD3-7218-4311-BCDF-B3CD4CCE3B61}"/>
          </ac:picMkLst>
        </pc:picChg>
        <pc:picChg chg="add mod">
          <ac:chgData name="Daniel Juncks" userId="0f121773a5ae8ec2" providerId="LiveId" clId="{9A308E68-9FE0-4272-9122-55DF65A20C98}" dt="2020-12-12T15:28:29.520" v="387" actId="1076"/>
          <ac:picMkLst>
            <pc:docMk/>
            <pc:sldMk cId="3178815197" sldId="627"/>
            <ac:picMk id="6" creationId="{15C9A726-A24A-4208-92A5-AE97B63C3DBB}"/>
          </ac:picMkLst>
        </pc:picChg>
      </pc:sldChg>
      <pc:sldChg chg="addSp">
        <pc:chgData name="Daniel Juncks" userId="0f121773a5ae8ec2" providerId="LiveId" clId="{9A308E68-9FE0-4272-9122-55DF65A20C98}" dt="2020-12-12T15:44:31.010" v="571"/>
        <pc:sldMkLst>
          <pc:docMk/>
          <pc:sldMk cId="1763234286" sldId="628"/>
        </pc:sldMkLst>
        <pc:picChg chg="add">
          <ac:chgData name="Daniel Juncks" userId="0f121773a5ae8ec2" providerId="LiveId" clId="{9A308E68-9FE0-4272-9122-55DF65A20C98}" dt="2020-12-12T15:44:31.010" v="571"/>
          <ac:picMkLst>
            <pc:docMk/>
            <pc:sldMk cId="1763234286" sldId="628"/>
            <ac:picMk id="10242" creationId="{97D8D702-07BF-403A-9AD3-8F21E1F1A93C}"/>
          </ac:picMkLst>
        </pc:picChg>
      </pc:sldChg>
      <pc:sldChg chg="addSp">
        <pc:chgData name="Daniel Juncks" userId="0f121773a5ae8ec2" providerId="LiveId" clId="{9A308E68-9FE0-4272-9122-55DF65A20C98}" dt="2020-12-12T15:43:55.180" v="563"/>
        <pc:sldMkLst>
          <pc:docMk/>
          <pc:sldMk cId="1766940100" sldId="628"/>
        </pc:sldMkLst>
        <pc:picChg chg="add">
          <ac:chgData name="Daniel Juncks" userId="0f121773a5ae8ec2" providerId="LiveId" clId="{9A308E68-9FE0-4272-9122-55DF65A20C98}" dt="2020-12-12T15:43:55.180" v="563"/>
          <ac:picMkLst>
            <pc:docMk/>
            <pc:sldMk cId="1766940100" sldId="628"/>
            <ac:picMk id="9218" creationId="{6BAE0A1E-B592-4B4A-8F98-0EFEEB2329CD}"/>
          </ac:picMkLst>
        </pc:picChg>
      </pc:sldChg>
      <pc:sldChg chg="addSp delSp modSp add del mod ord">
        <pc:chgData name="Daniel Juncks" userId="0f121773a5ae8ec2" providerId="LiveId" clId="{9A308E68-9FE0-4272-9122-55DF65A20C98}" dt="2020-12-12T15:51:56.431" v="663" actId="1035"/>
        <pc:sldMkLst>
          <pc:docMk/>
          <pc:sldMk cId="2359587621" sldId="628"/>
        </pc:sldMkLst>
        <pc:spChg chg="mod">
          <ac:chgData name="Daniel Juncks" userId="0f121773a5ae8ec2" providerId="LiveId" clId="{9A308E68-9FE0-4272-9122-55DF65A20C98}" dt="2020-12-12T15:39:20.830" v="530" actId="14100"/>
          <ac:spMkLst>
            <pc:docMk/>
            <pc:sldMk cId="2359587621" sldId="628"/>
            <ac:spMk id="2" creationId="{6C654671-BA15-4289-825B-8F74F662A6B6}"/>
          </ac:spMkLst>
        </pc:spChg>
        <pc:spChg chg="add del mod">
          <ac:chgData name="Daniel Juncks" userId="0f121773a5ae8ec2" providerId="LiveId" clId="{9A308E68-9FE0-4272-9122-55DF65A20C98}" dt="2020-12-12T15:47:38.647" v="608" actId="478"/>
          <ac:spMkLst>
            <pc:docMk/>
            <pc:sldMk cId="2359587621" sldId="628"/>
            <ac:spMk id="4" creationId="{613A0B2D-3B29-4F89-959D-099600B3E286}"/>
          </ac:spMkLst>
        </pc:spChg>
        <pc:spChg chg="add del mod">
          <ac:chgData name="Daniel Juncks" userId="0f121773a5ae8ec2" providerId="LiveId" clId="{9A308E68-9FE0-4272-9122-55DF65A20C98}" dt="2020-12-12T15:47:35.594" v="607" actId="478"/>
          <ac:spMkLst>
            <pc:docMk/>
            <pc:sldMk cId="2359587621" sldId="628"/>
            <ac:spMk id="6" creationId="{A970E29C-302C-4FB8-9C67-766DC1DCAC7C}"/>
          </ac:spMkLst>
        </pc:spChg>
        <pc:spChg chg="add mod">
          <ac:chgData name="Daniel Juncks" userId="0f121773a5ae8ec2" providerId="LiveId" clId="{9A308E68-9FE0-4272-9122-55DF65A20C98}" dt="2020-12-12T15:51:56.431" v="663" actId="1035"/>
          <ac:spMkLst>
            <pc:docMk/>
            <pc:sldMk cId="2359587621" sldId="628"/>
            <ac:spMk id="7" creationId="{3E842481-730D-4350-AC76-F6571FDFDA0B}"/>
          </ac:spMkLst>
        </pc:spChg>
        <pc:spChg chg="add del">
          <ac:chgData name="Daniel Juncks" userId="0f121773a5ae8ec2" providerId="LiveId" clId="{9A308E68-9FE0-4272-9122-55DF65A20C98}" dt="2020-12-12T15:40:32.531" v="535" actId="22"/>
          <ac:spMkLst>
            <pc:docMk/>
            <pc:sldMk cId="2359587621" sldId="628"/>
            <ac:spMk id="9" creationId="{457B8DB3-887E-42FC-B0B7-DA40660574A7}"/>
          </ac:spMkLst>
        </pc:spChg>
        <pc:picChg chg="add del mod">
          <ac:chgData name="Daniel Juncks" userId="0f121773a5ae8ec2" providerId="LiveId" clId="{9A308E68-9FE0-4272-9122-55DF65A20C98}" dt="2020-12-12T15:31:31.321" v="422"/>
          <ac:picMkLst>
            <pc:docMk/>
            <pc:sldMk cId="2359587621" sldId="628"/>
            <ac:picMk id="3" creationId="{0EE4F5D5-D9C6-41BF-83C3-E81D4D550C21}"/>
          </ac:picMkLst>
        </pc:picChg>
        <pc:picChg chg="add del mod">
          <ac:chgData name="Daniel Juncks" userId="0f121773a5ae8ec2" providerId="LiveId" clId="{9A308E68-9FE0-4272-9122-55DF65A20C98}" dt="2020-12-12T15:37:32.467" v="502" actId="478"/>
          <ac:picMkLst>
            <pc:docMk/>
            <pc:sldMk cId="2359587621" sldId="628"/>
            <ac:picMk id="4" creationId="{E5ACBDA9-CFFF-4F39-9481-4822EFF7E195}"/>
          </ac:picMkLst>
        </pc:picChg>
        <pc:picChg chg="add mod">
          <ac:chgData name="Daniel Juncks" userId="0f121773a5ae8ec2" providerId="LiveId" clId="{9A308E68-9FE0-4272-9122-55DF65A20C98}" dt="2020-12-12T15:48:00.068" v="610" actId="1076"/>
          <ac:picMkLst>
            <pc:docMk/>
            <pc:sldMk cId="2359587621" sldId="628"/>
            <ac:picMk id="5" creationId="{3F039A16-A284-4188-9E9E-C548C0E17769}"/>
          </ac:picMkLst>
        </pc:picChg>
        <pc:picChg chg="add mod">
          <ac:chgData name="Daniel Juncks" userId="0f121773a5ae8ec2" providerId="LiveId" clId="{9A308E68-9FE0-4272-9122-55DF65A20C98}" dt="2020-12-12T15:51:46.878" v="660"/>
          <ac:picMkLst>
            <pc:docMk/>
            <pc:sldMk cId="2359587621" sldId="628"/>
            <ac:picMk id="8" creationId="{4E7BA309-0CAE-4F5B-A002-30B1F7D9A88D}"/>
          </ac:picMkLst>
        </pc:picChg>
        <pc:picChg chg="mod">
          <ac:chgData name="Daniel Juncks" userId="0f121773a5ae8ec2" providerId="LiveId" clId="{9A308E68-9FE0-4272-9122-55DF65A20C98}" dt="2020-12-12T15:43:53.500" v="561" actId="14100"/>
          <ac:picMkLst>
            <pc:docMk/>
            <pc:sldMk cId="2359587621" sldId="628"/>
            <ac:picMk id="8194" creationId="{F1A4A56E-1F7C-4600-8A2B-F811163EB97F}"/>
          </ac:picMkLst>
        </pc:picChg>
        <pc:picChg chg="mod">
          <ac:chgData name="Daniel Juncks" userId="0f121773a5ae8ec2" providerId="LiveId" clId="{9A308E68-9FE0-4272-9122-55DF65A20C98}" dt="2020-12-12T15:43:59.196" v="565"/>
          <ac:picMkLst>
            <pc:docMk/>
            <pc:sldMk cId="2359587621" sldId="628"/>
            <ac:picMk id="9218" creationId="{6BAE0A1E-B592-4B4A-8F98-0EFEEB2329CD}"/>
          </ac:picMkLst>
        </pc:picChg>
        <pc:picChg chg="mod">
          <ac:chgData name="Daniel Juncks" userId="0f121773a5ae8ec2" providerId="LiveId" clId="{9A308E68-9FE0-4272-9122-55DF65A20C98}" dt="2020-12-12T15:51:31.696" v="659"/>
          <ac:picMkLst>
            <pc:docMk/>
            <pc:sldMk cId="2359587621" sldId="628"/>
            <ac:picMk id="10242" creationId="{97D8D702-07BF-403A-9AD3-8F21E1F1A93C}"/>
          </ac:picMkLst>
        </pc:picChg>
      </pc:sldChg>
      <pc:sldChg chg="addSp">
        <pc:chgData name="Daniel Juncks" userId="0f121773a5ae8ec2" providerId="LiveId" clId="{9A308E68-9FE0-4272-9122-55DF65A20C98}" dt="2020-12-12T15:43:43.416" v="556"/>
        <pc:sldMkLst>
          <pc:docMk/>
          <pc:sldMk cId="4082610274" sldId="628"/>
        </pc:sldMkLst>
        <pc:picChg chg="add">
          <ac:chgData name="Daniel Juncks" userId="0f121773a5ae8ec2" providerId="LiveId" clId="{9A308E68-9FE0-4272-9122-55DF65A20C98}" dt="2020-12-12T15:43:43.416" v="556"/>
          <ac:picMkLst>
            <pc:docMk/>
            <pc:sldMk cId="4082610274" sldId="628"/>
            <ac:picMk id="8194" creationId="{F1A4A56E-1F7C-4600-8A2B-F811163EB97F}"/>
          </ac:picMkLst>
        </pc:picChg>
      </pc:sldChg>
      <pc:sldMasterChg chg="modSldLayout">
        <pc:chgData name="Daniel Juncks" userId="0f121773a5ae8ec2" providerId="LiveId" clId="{9A308E68-9FE0-4272-9122-55DF65A20C98}" dt="2020-12-12T15:49:16.485" v="625"/>
        <pc:sldMasterMkLst>
          <pc:docMk/>
          <pc:sldMasterMk cId="699237270" sldId="2147483668"/>
        </pc:sldMasterMkLst>
        <pc:sldLayoutChg chg="addSp delSp">
          <pc:chgData name="Daniel Juncks" userId="0f121773a5ae8ec2" providerId="LiveId" clId="{9A308E68-9FE0-4272-9122-55DF65A20C98}" dt="2020-12-12T15:49:16.485" v="625"/>
          <pc:sldLayoutMkLst>
            <pc:docMk/>
            <pc:sldMasterMk cId="699237270" sldId="2147483668"/>
            <pc:sldLayoutMk cId="2149838990" sldId="2147483685"/>
          </pc:sldLayoutMkLst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2149838990" sldId="2147483685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16.485" v="625"/>
          <pc:sldLayoutMkLst>
            <pc:docMk/>
            <pc:sldMasterMk cId="699237270" sldId="2147483668"/>
            <pc:sldLayoutMk cId="1732614715" sldId="2147483686"/>
          </pc:sldLayoutMkLst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1732614715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16.485" v="625"/>
            <ac:spMkLst>
              <pc:docMk/>
              <pc:sldMasterMk cId="699237270" sldId="2147483668"/>
              <pc:sldLayoutMk cId="1732614715" sldId="2147483686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49:46.502" v="631"/>
        <pc:sldMasterMkLst>
          <pc:docMk/>
          <pc:sldMasterMk cId="997655144" sldId="2147483668"/>
        </pc:sldMasterMkLst>
        <pc:sldLayoutChg chg="addSp delSp">
          <pc:chgData name="Daniel Juncks" userId="0f121773a5ae8ec2" providerId="LiveId" clId="{9A308E68-9FE0-4272-9122-55DF65A20C98}" dt="2020-12-12T15:49:46.502" v="631"/>
          <pc:sldLayoutMkLst>
            <pc:docMk/>
            <pc:sldMasterMk cId="997655144" sldId="2147483668"/>
            <pc:sldLayoutMk cId="900211538" sldId="2147483686"/>
          </pc:sldLayoutMkLst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900211538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46.502" v="631"/>
          <pc:sldLayoutMkLst>
            <pc:docMk/>
            <pc:sldMasterMk cId="997655144" sldId="2147483668"/>
            <pc:sldLayoutMk cId="2032051365" sldId="2147483687"/>
          </pc:sldLayoutMkLst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2032051365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46.502" v="631"/>
            <ac:spMkLst>
              <pc:docMk/>
              <pc:sldMasterMk cId="997655144" sldId="2147483668"/>
              <pc:sldLayoutMk cId="2032051365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0:04.073" v="641"/>
        <pc:sldMasterMkLst>
          <pc:docMk/>
          <pc:sldMasterMk cId="2346461508" sldId="2147483668"/>
        </pc:sldMasterMkLst>
        <pc:sldLayoutChg chg="addSp delSp">
          <pc:chgData name="Daniel Juncks" userId="0f121773a5ae8ec2" providerId="LiveId" clId="{9A308E68-9FE0-4272-9122-55DF65A20C98}" dt="2020-12-12T15:50:04.073" v="641"/>
          <pc:sldLayoutMkLst>
            <pc:docMk/>
            <pc:sldMasterMk cId="2346461508" sldId="2147483668"/>
            <pc:sldLayoutMk cId="3654510355" sldId="2147483686"/>
          </pc:sldLayoutMkLst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3654510355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50:04.073" v="641"/>
          <pc:sldLayoutMkLst>
            <pc:docMk/>
            <pc:sldMasterMk cId="2346461508" sldId="2147483668"/>
            <pc:sldLayoutMk cId="689471515" sldId="2147483687"/>
          </pc:sldLayoutMkLst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689471515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04.073" v="641"/>
            <ac:spMkLst>
              <pc:docMk/>
              <pc:sldMasterMk cId="2346461508" sldId="2147483668"/>
              <pc:sldLayoutMk cId="689471515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0:53.722" v="647"/>
        <pc:sldMasterMkLst>
          <pc:docMk/>
          <pc:sldMasterMk cId="2719783020" sldId="2147483668"/>
        </pc:sldMasterMkLst>
        <pc:sldLayoutChg chg="addSp delSp">
          <pc:chgData name="Daniel Juncks" userId="0f121773a5ae8ec2" providerId="LiveId" clId="{9A308E68-9FE0-4272-9122-55DF65A20C98}" dt="2020-12-12T15:50:53.722" v="647"/>
          <pc:sldLayoutMkLst>
            <pc:docMk/>
            <pc:sldMasterMk cId="2719783020" sldId="2147483668"/>
            <pc:sldLayoutMk cId="975115811" sldId="2147483686"/>
          </pc:sldLayoutMkLst>
          <pc:spChg chg="add del">
            <ac:chgData name="Daniel Juncks" userId="0f121773a5ae8ec2" providerId="LiveId" clId="{9A308E68-9FE0-4272-9122-55DF65A20C98}" dt="2020-12-12T15:50:53.722" v="647"/>
            <ac:spMkLst>
              <pc:docMk/>
              <pc:sldMasterMk cId="2719783020" sldId="2147483668"/>
              <pc:sldLayoutMk cId="975115811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0:53.722" v="647"/>
            <ac:spMkLst>
              <pc:docMk/>
              <pc:sldMasterMk cId="2719783020" sldId="2147483668"/>
              <pc:sldLayoutMk cId="975115811" sldId="2147483686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49:52.262" v="636"/>
        <pc:sldMasterMkLst>
          <pc:docMk/>
          <pc:sldMasterMk cId="3261657393" sldId="2147483668"/>
        </pc:sldMasterMkLst>
        <pc:sldLayoutChg chg="addSp delSp">
          <pc:chgData name="Daniel Juncks" userId="0f121773a5ae8ec2" providerId="LiveId" clId="{9A308E68-9FE0-4272-9122-55DF65A20C98}" dt="2020-12-12T15:49:52.262" v="636"/>
          <pc:sldLayoutMkLst>
            <pc:docMk/>
            <pc:sldMasterMk cId="3261657393" sldId="2147483668"/>
            <pc:sldLayoutMk cId="988226661" sldId="2147483686"/>
          </pc:sldLayoutMkLst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14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3077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988226661" sldId="2147483686"/>
              <ac:spMk id="3078" creationId="{00000000-0000-0000-0000-000000000000}"/>
            </ac:spMkLst>
          </pc:spChg>
        </pc:sldLayoutChg>
        <pc:sldLayoutChg chg="addSp delSp">
          <pc:chgData name="Daniel Juncks" userId="0f121773a5ae8ec2" providerId="LiveId" clId="{9A308E68-9FE0-4272-9122-55DF65A20C98}" dt="2020-12-12T15:49:52.262" v="636"/>
          <pc:sldLayoutMkLst>
            <pc:docMk/>
            <pc:sldMasterMk cId="3261657393" sldId="2147483668"/>
            <pc:sldLayoutMk cId="1619799327" sldId="2147483687"/>
          </pc:sldLayoutMkLst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1619799327" sldId="2147483687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49:52.262" v="636"/>
            <ac:spMkLst>
              <pc:docMk/>
              <pc:sldMasterMk cId="3261657393" sldId="2147483668"/>
              <pc:sldLayoutMk cId="1619799327" sldId="2147483687"/>
              <ac:spMk id="4103" creationId="{00000000-0000-0000-0000-000000000000}"/>
            </ac:spMkLst>
          </pc:spChg>
        </pc:sldLayoutChg>
      </pc:sldMasterChg>
      <pc:sldMasterChg chg="modSldLayout">
        <pc:chgData name="Daniel Juncks" userId="0f121773a5ae8ec2" providerId="LiveId" clId="{9A308E68-9FE0-4272-9122-55DF65A20C98}" dt="2020-12-12T15:51:49.857" v="661"/>
        <pc:sldMasterMkLst>
          <pc:docMk/>
          <pc:sldMasterMk cId="4073659641" sldId="2147483668"/>
        </pc:sldMasterMkLst>
        <pc:sldLayoutChg chg="addSp delSp">
          <pc:chgData name="Daniel Juncks" userId="0f121773a5ae8ec2" providerId="LiveId" clId="{9A308E68-9FE0-4272-9122-55DF65A20C98}" dt="2020-12-12T15:51:49.857" v="661"/>
          <pc:sldLayoutMkLst>
            <pc:docMk/>
            <pc:sldMasterMk cId="4073659641" sldId="2147483668"/>
            <pc:sldLayoutMk cId="1951207060" sldId="2147483686"/>
          </pc:sldLayoutMkLst>
          <pc:spChg chg="add del">
            <ac:chgData name="Daniel Juncks" userId="0f121773a5ae8ec2" providerId="LiveId" clId="{9A308E68-9FE0-4272-9122-55DF65A20C98}" dt="2020-12-12T15:51:49.857" v="661"/>
            <ac:spMkLst>
              <pc:docMk/>
              <pc:sldMasterMk cId="4073659641" sldId="2147483668"/>
              <pc:sldLayoutMk cId="1951207060" sldId="2147483686"/>
              <ac:spMk id="9" creationId="{00000000-0000-0000-0000-000000000000}"/>
            </ac:spMkLst>
          </pc:spChg>
          <pc:spChg chg="add del">
            <ac:chgData name="Daniel Juncks" userId="0f121773a5ae8ec2" providerId="LiveId" clId="{9A308E68-9FE0-4272-9122-55DF65A20C98}" dt="2020-12-12T15:51:49.857" v="661"/>
            <ac:spMkLst>
              <pc:docMk/>
              <pc:sldMasterMk cId="4073659641" sldId="2147483668"/>
              <pc:sldLayoutMk cId="1951207060" sldId="2147483686"/>
              <ac:spMk id="410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BLOOD4LIFE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z="2000" dirty="0" err="1"/>
              <a:t>Braian</a:t>
            </a:r>
            <a:r>
              <a:rPr lang="pt-BR" sz="2000" dirty="0"/>
              <a:t> Braga</a:t>
            </a:r>
          </a:p>
          <a:p>
            <a:r>
              <a:rPr lang="pt-BR" sz="2000" dirty="0"/>
              <a:t>Daniel Juncks</a:t>
            </a:r>
          </a:p>
          <a:p>
            <a:r>
              <a:rPr lang="pt-BR" sz="2000" dirty="0"/>
              <a:t>João Marcos</a:t>
            </a:r>
          </a:p>
          <a:p>
            <a:r>
              <a:rPr lang="pt-BR" sz="2000" dirty="0"/>
              <a:t>João Pedro</a:t>
            </a:r>
          </a:p>
          <a:p>
            <a:r>
              <a:rPr lang="pt-BR" sz="2000" dirty="0" err="1"/>
              <a:t>Ranyery</a:t>
            </a:r>
            <a:r>
              <a:rPr lang="pt-BR" sz="2000" dirty="0"/>
              <a:t> Santos</a:t>
            </a:r>
          </a:p>
          <a:p>
            <a:r>
              <a:rPr lang="pt-BR" sz="2000" dirty="0"/>
              <a:t>Raphael </a:t>
            </a:r>
            <a:r>
              <a:rPr lang="pt-BR" sz="2000" dirty="0" err="1"/>
              <a:t>Bachega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5B49DD-81B4-4B52-A4BA-906846AA63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509" y="2047008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7. Diagrama de Classes</a:t>
            </a:r>
          </a:p>
        </p:txBody>
      </p:sp>
      <p:pic>
        <p:nvPicPr>
          <p:cNvPr id="8" name="Imagem 7" descr="Uma imagem contendo Diagrama, Linha do tempo&#10;&#10;Descrição gerada automaticamente">
            <a:extLst>
              <a:ext uri="{FF2B5EF4-FFF2-40B4-BE49-F238E27FC236}">
                <a16:creationId xmlns:a16="http://schemas.microsoft.com/office/drawing/2014/main" id="{8125E13F-6E23-45B2-842A-110B90DF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2" y="735333"/>
            <a:ext cx="9099273" cy="65016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27E1F7E-56BF-4D6D-B9B8-E941E2FAC5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9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8. Modelagem Lógica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549C012-27FB-4AF1-8852-F642E2BD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4" y="1075594"/>
            <a:ext cx="7428779" cy="59596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0E98B5-BB63-4CD3-A899-F1110D9211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81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endParaRPr lang="pt-BR" sz="3200" dirty="0"/>
          </a:p>
          <a:p>
            <a:pPr marL="574772" lvl="1" indent="0">
              <a:buNone/>
            </a:pPr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6836249" y="2914398"/>
            <a:ext cx="5530203" cy="1607605"/>
          </a:xfrm>
        </p:spPr>
        <p:txBody>
          <a:bodyPr/>
          <a:lstStyle/>
          <a:p>
            <a:r>
              <a:rPr lang="pt-BR" sz="6600" dirty="0"/>
              <a:t>Demonstração</a:t>
            </a:r>
          </a:p>
        </p:txBody>
      </p:sp>
      <p:pic>
        <p:nvPicPr>
          <p:cNvPr id="7170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F14336E4-0061-470F-A598-DBD62DAA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84" y="884279"/>
            <a:ext cx="5685666" cy="526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898949-5378-4844-B435-8525D19304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57" y="2301497"/>
            <a:ext cx="2327319" cy="209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6D78B3-1A28-4A02-A4F8-4F97841400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1911341"/>
          </a:xfrm>
        </p:spPr>
        <p:txBody>
          <a:bodyPr/>
          <a:lstStyle/>
          <a:p>
            <a:r>
              <a:rPr lang="pt-BR" sz="5400" dirty="0"/>
              <a:t>Obrigado!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39A16-A284-4188-9E9E-C548C0E177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81" y="4334686"/>
            <a:ext cx="1822141" cy="1572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E842481-730D-4350-AC76-F6571FDFDA0B}"/>
              </a:ext>
            </a:extLst>
          </p:cNvPr>
          <p:cNvSpPr txBox="1">
            <a:spLocks/>
          </p:cNvSpPr>
          <p:nvPr/>
        </p:nvSpPr>
        <p:spPr>
          <a:xfrm>
            <a:off x="2423982" y="3414036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b="0" kern="1200">
                <a:solidFill>
                  <a:schemeClr val="bg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GitHub:</a:t>
            </a:r>
          </a:p>
          <a:p>
            <a:r>
              <a:rPr lang="pt-BR" sz="2000" dirty="0"/>
              <a:t>https://github.com/BandTec/Blood4Life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0242" name="Picture 2" descr="Logo GitHub: valor, histria, png, vector">
            <a:extLst>
              <a:ext uri="{FF2B5EF4-FFF2-40B4-BE49-F238E27FC236}">
                <a16:creationId xmlns:a16="http://schemas.microsoft.com/office/drawing/2014/main" id="{97D8D702-07BF-403A-9AD3-8F21E1F1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0" y="3342861"/>
            <a:ext cx="1763244" cy="9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4E7BA309-0CAE-4F5B-A002-30B1F7D9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76" y="2964421"/>
            <a:ext cx="4892553" cy="45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5894057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A cada mil brasileiros, apenas 16 doam sangue. (OMS)</a:t>
            </a:r>
          </a:p>
          <a:p>
            <a:r>
              <a:rPr lang="pt-BR" sz="3200" dirty="0">
                <a:solidFill>
                  <a:srgbClr val="253746"/>
                </a:solidFill>
              </a:rPr>
              <a:t>Redução de 30% de doadores durante a pandemia.</a:t>
            </a:r>
          </a:p>
          <a:p>
            <a:r>
              <a:rPr lang="pt-BR" sz="3200" dirty="0">
                <a:solidFill>
                  <a:srgbClr val="253746"/>
                </a:solidFill>
              </a:rPr>
              <a:t>Eles representam somente 1,8% da população brasileira entre 16 e 69 anos ─ a ONU considera "ideal" uma taxa entre 3% a 5%.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noProof="1"/>
              <a:t>Contexto de negócio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AF745-F25A-493A-8647-BFDC2986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4" t="29207" r="19998" b="27777"/>
          <a:stretch/>
        </p:blipFill>
        <p:spPr>
          <a:xfrm>
            <a:off x="6588818" y="1278570"/>
            <a:ext cx="6366746" cy="25556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8716E-FA67-408C-9737-7A5D1181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8" y="3983850"/>
            <a:ext cx="6328705" cy="24456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1F69E2-E4D3-4343-BBEE-1FDE3C18ED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noProof="1"/>
              <a:t>Storyboard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9DA67-124B-4261-BCE8-1BEDFBBC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4" y="1731876"/>
            <a:ext cx="4009416" cy="36298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CEFC5A-51F3-4714-B383-00B5A2CD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97" y="1731878"/>
            <a:ext cx="3996356" cy="36298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414244-08D9-489D-9AF5-2A2905F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520" y="1731876"/>
            <a:ext cx="4026659" cy="36298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6F793A-687B-4042-9310-39F00AFE51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3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noProof="1"/>
              <a:t>Storyboard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FA728D-9A66-4A91-A586-1027E6C2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119" y="1752657"/>
            <a:ext cx="3996356" cy="36298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396E1A-5961-4754-9C0A-558829B8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73" y="1752657"/>
            <a:ext cx="3996356" cy="36298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546F74-9410-47C5-820D-CCC4CE5723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1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Proposta de Solução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273869-FDE5-4CD2-9584-3A2EC51B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6" t="36137" r="25576" b="31602"/>
          <a:stretch/>
        </p:blipFill>
        <p:spPr>
          <a:xfrm>
            <a:off x="1355462" y="1482639"/>
            <a:ext cx="10822193" cy="494583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5496DA5E-AD1E-4312-8BDF-5ECDB839566C}"/>
              </a:ext>
            </a:extLst>
          </p:cNvPr>
          <p:cNvSpPr/>
          <p:nvPr/>
        </p:nvSpPr>
        <p:spPr>
          <a:xfrm>
            <a:off x="2184972" y="3334871"/>
            <a:ext cx="1816873" cy="6239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3EDEBF-4D12-4CA6-AE31-B8C46C7F5A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83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2809875"/>
          </a:xfrm>
        </p:spPr>
        <p:txBody>
          <a:bodyPr/>
          <a:lstStyle/>
          <a:p>
            <a:r>
              <a:rPr lang="pt-BR" sz="5400" dirty="0"/>
              <a:t>Planejamento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0C8C50-6C4B-4CEA-ACE1-FF598ABC87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76" y="2072110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8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Gestão e comunicação.</a:t>
            </a:r>
            <a:endParaRPr lang="pt-BR" sz="3200" b="1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Principais desafios durante a pandemia</a:t>
            </a:r>
          </a:p>
        </p:txBody>
      </p:sp>
      <p:pic>
        <p:nvPicPr>
          <p:cNvPr id="5122" name="Picture 2" descr="Discord Logo - PNG e Vetor - Download de Logo">
            <a:extLst>
              <a:ext uri="{FF2B5EF4-FFF2-40B4-BE49-F238E27FC236}">
                <a16:creationId xmlns:a16="http://schemas.microsoft.com/office/drawing/2014/main" id="{2339E59D-0D8E-445D-A10E-173199C6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51" y="2374333"/>
            <a:ext cx="2118778" cy="21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Planner - Help - University of Kent">
            <a:extLst>
              <a:ext uri="{FF2B5EF4-FFF2-40B4-BE49-F238E27FC236}">
                <a16:creationId xmlns:a16="http://schemas.microsoft.com/office/drawing/2014/main" id="{1B585908-EE42-49CB-8F4D-4251ECC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0" y="2718594"/>
            <a:ext cx="5560272" cy="15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 GitHub: valor, histria, png, vector">
            <a:extLst>
              <a:ext uri="{FF2B5EF4-FFF2-40B4-BE49-F238E27FC236}">
                <a16:creationId xmlns:a16="http://schemas.microsoft.com/office/drawing/2014/main" id="{6D6A9871-28F3-4BDA-8402-7C6D4009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34" y="2486060"/>
            <a:ext cx="3369464" cy="18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016C58-1081-4A4D-870A-361B47C9D6B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49792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89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Diagrama de Solução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2D24A5-14E6-4B24-8CD9-9364A6F245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72" y="1088613"/>
            <a:ext cx="8756997" cy="538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C003C3-F87D-4409-91E3-61C257FBF7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Diagrama de Arquitetura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F8B0B0-8469-445D-B064-33B6E1A9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26" y="925019"/>
            <a:ext cx="10481252" cy="62504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88CD38-4D41-4B8C-BD0C-B7E197501F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92243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138</Words>
  <Application>Microsoft Office PowerPoint</Application>
  <PresentationFormat>Personalizar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Daniel Juncks</cp:lastModifiedBy>
  <cp:revision>23</cp:revision>
  <dcterms:created xsi:type="dcterms:W3CDTF">2016-12-01T16:19:35Z</dcterms:created>
  <dcterms:modified xsi:type="dcterms:W3CDTF">2020-12-13T14:41:14Z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