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618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72" y="12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Rosto neutro sem preenchimento ">
            <a:extLst>
              <a:ext uri="{FF2B5EF4-FFF2-40B4-BE49-F238E27FC236}">
                <a16:creationId xmlns:a16="http://schemas.microsoft.com/office/drawing/2014/main" id="{D6AE4F59-9C35-4782-BFF3-697D0653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858" y="3413329"/>
            <a:ext cx="801861" cy="80186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Jornada do Usuário (Administradora Hospitalar)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35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PROMOVER</a:t>
            </a:r>
          </a:p>
          <a:p>
            <a:pPr algn="ctr"/>
            <a:r>
              <a:rPr lang="pt-BR" dirty="0"/>
              <a:t>DOAÇÃO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71781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 ESTOQUE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7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TRIAGEM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69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 O SANGUE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188803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599018" y="1875727"/>
            <a:ext cx="204875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Faz campanhas para atingir mais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Tenta conscientizar 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Oferecem recompensas para voluntários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322947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152697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604175" y="456688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As pessoas não entendem a importância da doação de sangue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41029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630901" y="6832463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Ter um sistema para facilitar a busca de doadores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C020F3-E856-4E10-98C7-44CD896FD8CB}"/>
              </a:ext>
            </a:extLst>
          </p:cNvPr>
          <p:cNvSpPr/>
          <p:nvPr/>
        </p:nvSpPr>
        <p:spPr>
          <a:xfrm>
            <a:off x="5149512" y="2108189"/>
            <a:ext cx="251861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Atualiza as quantidades de cada tipo sanguíneo no aplicativo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9F15B6-A583-462E-96AF-05C1C0B9D7DA}"/>
              </a:ext>
            </a:extLst>
          </p:cNvPr>
          <p:cNvSpPr/>
          <p:nvPr/>
        </p:nvSpPr>
        <p:spPr>
          <a:xfrm>
            <a:off x="7712627" y="2122814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Verifica se o voluntário é realmente apto para doar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0C76E-1B89-49D6-857C-54ADD3DE5D24}"/>
              </a:ext>
            </a:extLst>
          </p:cNvPr>
          <p:cNvSpPr/>
          <p:nvPr/>
        </p:nvSpPr>
        <p:spPr>
          <a:xfrm>
            <a:off x="10319470" y="2166807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Se o voluntário for apto, o sangue é coletado</a:t>
            </a:r>
          </a:p>
        </p:txBody>
      </p:sp>
      <p:pic>
        <p:nvPicPr>
          <p:cNvPr id="19" name="Gráfico 18" descr="Rosto sorrindo sem preenchimento ">
            <a:extLst>
              <a:ext uri="{FF2B5EF4-FFF2-40B4-BE49-F238E27FC236}">
                <a16:creationId xmlns:a16="http://schemas.microsoft.com/office/drawing/2014/main" id="{607AC642-95F7-4D20-8BC9-86C1FCF8E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1890" y="3396225"/>
            <a:ext cx="801862" cy="801862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9215075-CD7C-4D9F-86A6-28F130C88D34}"/>
              </a:ext>
            </a:extLst>
          </p:cNvPr>
          <p:cNvSpPr/>
          <p:nvPr/>
        </p:nvSpPr>
        <p:spPr>
          <a:xfrm>
            <a:off x="5171781" y="4557231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Que bacana, o aplicativo já vai fazer a promoção para mim.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EBFBCEC-D358-4CE7-9653-5877D4BB4DB2}"/>
              </a:ext>
            </a:extLst>
          </p:cNvPr>
          <p:cNvSpPr/>
          <p:nvPr/>
        </p:nvSpPr>
        <p:spPr>
          <a:xfrm>
            <a:off x="7712627" y="455723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Os voluntários estão sendo mais informados sobre os requisitos.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A9B4D6-0978-4922-8298-9A007031E5CA}"/>
              </a:ext>
            </a:extLst>
          </p:cNvPr>
          <p:cNvSpPr/>
          <p:nvPr/>
        </p:nvSpPr>
        <p:spPr>
          <a:xfrm>
            <a:off x="10231238" y="4555744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Nosso banco de sangue está com o estoque maior e mais equilibrado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A64089D-E207-4DFB-9F5F-AFA73A03D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58" y="5701089"/>
            <a:ext cx="566985" cy="566985"/>
          </a:xfrm>
          <a:prstGeom prst="rect">
            <a:avLst/>
          </a:prstGeom>
        </p:spPr>
      </p:pic>
      <p:pic>
        <p:nvPicPr>
          <p:cNvPr id="27" name="Gráfico 26" descr="Rosto sorridente sem preenchimento ">
            <a:extLst>
              <a:ext uri="{FF2B5EF4-FFF2-40B4-BE49-F238E27FC236}">
                <a16:creationId xmlns:a16="http://schemas.microsoft.com/office/drawing/2014/main" id="{66DA8D96-33E0-4B63-A731-762D1ADCE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2651" y="3377833"/>
            <a:ext cx="801862" cy="80186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27FACEB5-7223-43CF-ABC3-7E5AE0F416E1}"/>
              </a:ext>
            </a:extLst>
          </p:cNvPr>
          <p:cNvSpPr/>
          <p:nvPr/>
        </p:nvSpPr>
        <p:spPr>
          <a:xfrm>
            <a:off x="5170202" y="6825165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Mostrar o estoque para os doadores</a:t>
            </a:r>
          </a:p>
        </p:txBody>
      </p:sp>
      <p:pic>
        <p:nvPicPr>
          <p:cNvPr id="35" name="Gráfico 34" descr="Rosto sorridente sem preenchimento ">
            <a:extLst>
              <a:ext uri="{FF2B5EF4-FFF2-40B4-BE49-F238E27FC236}">
                <a16:creationId xmlns:a16="http://schemas.microsoft.com/office/drawing/2014/main" id="{FD0268BD-6BC1-46D9-B4CB-F35F0AD01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7271" y="3395742"/>
            <a:ext cx="801861" cy="80186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715112F1-B19E-4FD8-A803-1F2D8A713E42}"/>
              </a:ext>
            </a:extLst>
          </p:cNvPr>
          <p:cNvSpPr/>
          <p:nvPr/>
        </p:nvSpPr>
        <p:spPr>
          <a:xfrm>
            <a:off x="7576271" y="6836401"/>
            <a:ext cx="2746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Disponibilizar questionário para saber se o voluntário é apto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A7F4A6-C73C-4280-ACC4-0B93AFC29B44}"/>
              </a:ext>
            </a:extLst>
          </p:cNvPr>
          <p:cNvSpPr/>
          <p:nvPr/>
        </p:nvSpPr>
        <p:spPr>
          <a:xfrm>
            <a:off x="10143006" y="6570082"/>
            <a:ext cx="27468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Encontrar pessoas que querem doar e mostrar a elas os hospitais que precisam do seu tipo sanguíneo</a:t>
            </a:r>
          </a:p>
        </p:txBody>
      </p:sp>
      <p:pic>
        <p:nvPicPr>
          <p:cNvPr id="41" name="Imagem 4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93A88A6-438F-4A48-90AC-0F10AC0DD5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94" y="5701089"/>
            <a:ext cx="566985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34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176</Words>
  <Application>Microsoft Office PowerPoint</Application>
  <PresentationFormat>Personalizar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BRAIAN HUDSON BRAGA .</cp:lastModifiedBy>
  <cp:revision>18</cp:revision>
  <dcterms:created xsi:type="dcterms:W3CDTF">2016-12-01T16:19:35Z</dcterms:created>
  <dcterms:modified xsi:type="dcterms:W3CDTF">2021-02-28T15:13:04Z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