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9" r:id="rId7"/>
    <p:sldId id="276" r:id="rId8"/>
    <p:sldId id="274" r:id="rId9"/>
    <p:sldId id="273" r:id="rId10"/>
    <p:sldId id="275" r:id="rId11"/>
    <p:sldId id="270" r:id="rId12"/>
    <p:sldId id="277" r:id="rId13"/>
    <p:sldId id="271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2BF52-C59A-4DCE-94FC-A58088463157}" v="182" dt="2020-10-25T22:16:50.451"/>
    <p1510:client id="{75A9DDB9-52CB-4A12-965C-AD69716165A4}" v="393" dt="2020-10-25T22:24:15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793201-A18B-4569-BDF3-255B86445462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5B6418-395B-4606-ADCA-E53ED037A0F8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5873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3285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82712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0000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09262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90035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8084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8294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D6666EC1-EC80-4E40-ABA3-930482B9376C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52AE5-9950-498B-B825-8E1A45B45C17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871C46E-B297-45AA-A91B-FE285E927090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A071101-9220-46D5-BCC4-0A0FE234B59D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9" name="Caixa de tex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3BB9AC5-891D-415B-B38C-AA95E7AE34CE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8BB70-D87B-4FED-AC47-826612541A4C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00212-6554-4BC9-BF2C-C01FC682F168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B4190-F4D1-4D3E-B78A-93DC5A7FC322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1733E4F-E8DA-4406-B06F-23F134812FAC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7EDA94-F597-4EF6-99E0-E756BCF637BA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FE4A0F-9000-48A4-ACD9-A108FB249FAD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F8CD2-A87B-484B-B92F-A6D615E14B46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8ECA7C-2426-40B1-8DE5-91BC1C9D3C1A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19517-175C-43B4-96B9-353AFDDA38EB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047CF8-6738-4FE8-9FE7-CE22706D5E52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EA2A0F-14F9-48A8-8501-753C32469B2C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247F8E-5E39-459C-8B5C-67935A57F7EC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FAE824-FE3D-4697-B2E0-211124DB1095}" type="datetime1">
              <a:rPr lang="pt-BR" noProof="1" smtClean="0"/>
              <a:t>25/10/2020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pt-BR" sz="5400" noProof="1"/>
              <a:t>BlOOd4Life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pt-BR" noProof="1"/>
              <a:t>Braian Braga</a:t>
            </a:r>
          </a:p>
          <a:p>
            <a:pPr rtl="0"/>
            <a:r>
              <a:rPr lang="pt-BR" noProof="1"/>
              <a:t>Daniel Juncks</a:t>
            </a:r>
          </a:p>
          <a:p>
            <a:pPr rtl="0"/>
            <a:r>
              <a:rPr lang="pt-BR" noProof="1"/>
              <a:t>João Marcos</a:t>
            </a:r>
          </a:p>
          <a:p>
            <a:pPr rtl="0"/>
            <a:r>
              <a:rPr lang="pt-BR" noProof="1"/>
              <a:t>João Pedro</a:t>
            </a:r>
          </a:p>
          <a:p>
            <a:pPr rtl="0"/>
            <a:r>
              <a:rPr lang="pt-BR" noProof="1"/>
              <a:t>Ranyery Santos</a:t>
            </a:r>
          </a:p>
          <a:p>
            <a:pPr rtl="0"/>
            <a:r>
              <a:rPr lang="pt-BR" noProof="1"/>
              <a:t>Raphael Bachega</a:t>
            </a:r>
          </a:p>
          <a:p>
            <a:pPr rtl="0"/>
            <a:endParaRPr lang="pt-BR" noProof="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048084" y="278265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Obrigado! </a:t>
            </a:r>
            <a:r>
              <a:rPr lang="pt-BR" noProof="1">
                <a:sym typeface="Wingdings" panose="05000000000000000000" pitchFamily="2" charset="2"/>
              </a:rPr>
              <a:t>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0118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Contexto do negócio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2000" noProof="1"/>
              <a:t>Justificativa do Projeto.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Github Atualizado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Lista de Requisitos.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Modelagem de Dados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Diagrama de Classe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Desenho de Arquitetura 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794840" y="13869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GITHUB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9419D1-FA89-491C-9E9E-EE7E111AD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35" y="1494590"/>
            <a:ext cx="8750967" cy="4744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851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794840" y="13869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Lista de requisitos</a:t>
            </a:r>
          </a:p>
        </p:txBody>
      </p:sp>
      <p:pic>
        <p:nvPicPr>
          <p:cNvPr id="6" name="Imagem 6" descr="Tabela&#10;&#10;Descrição gerada automaticamente">
            <a:extLst>
              <a:ext uri="{FF2B5EF4-FFF2-40B4-BE49-F238E27FC236}">
                <a16:creationId xmlns:a16="http://schemas.microsoft.com/office/drawing/2014/main" id="{DD6EDB5E-B0D4-4999-A7BC-3E38596A6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1" y="1330437"/>
            <a:ext cx="9901990" cy="3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6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MODELAGEM DE DADOS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5C9A726-A24A-4208-92A5-AE97B63C3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456" y="1634518"/>
            <a:ext cx="8304693" cy="50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5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Diagrama de classe com design partner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B35C2E-CB56-43CB-BC59-158AEBE81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56" y="1527312"/>
            <a:ext cx="6471486" cy="4693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3077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19034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100000"/>
              </a:lnSpc>
            </a:pPr>
            <a:r>
              <a:rPr lang="pt-BR" sz="4000" noProof="1"/>
              <a:t>Desenho de Arquitetura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3B7E1D-3022-4ED6-98F0-061C38381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87" y="1527312"/>
            <a:ext cx="8840562" cy="49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0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048084" y="278265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Exemplo funcional</a:t>
            </a:r>
          </a:p>
        </p:txBody>
      </p:sp>
    </p:spTree>
    <p:extLst>
      <p:ext uri="{BB962C8B-B14F-4D97-AF65-F5344CB8AC3E}">
        <p14:creationId xmlns:p14="http://schemas.microsoft.com/office/powerpoint/2010/main" val="319360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048084" y="278265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8E16E-1EA4-4B62-AD4F-4F597D5C0B6A}"/>
              </a:ext>
            </a:extLst>
          </p:cNvPr>
          <p:cNvSpPr txBox="1">
            <a:spLocks/>
          </p:cNvSpPr>
          <p:nvPr/>
        </p:nvSpPr>
        <p:spPr>
          <a:xfrm>
            <a:off x="1903490" y="2426696"/>
            <a:ext cx="5493618" cy="2004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CRUDS E LOGIN COM ORM</a:t>
            </a:r>
          </a:p>
          <a:p>
            <a:pPr algn="ctr"/>
            <a:r>
              <a:rPr lang="pt-BR" noProof="1"/>
              <a:t>Exportação com csv </a:t>
            </a:r>
          </a:p>
          <a:p>
            <a:pPr algn="ctr"/>
            <a:r>
              <a:rPr lang="pt-BR" noProof="1"/>
              <a:t>Site INSTITUCIONAL </a:t>
            </a:r>
          </a:p>
          <a:p>
            <a:pPr algn="ctr"/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5221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88_TF67670762.potx" id="{A2B87F67-2731-4F62-B5B8-03199423B7A4}" vid="{76506249-0977-4BB3-BB55-B8A655793B4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Trilha de Vapor</Template>
  <TotalTime>112</TotalTime>
  <Words>77</Words>
  <Application>Microsoft Office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Trilha de Vapor</vt:lpstr>
      <vt:lpstr>BlOOd4Life</vt:lpstr>
      <vt:lpstr>Contexto do negócio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BlOOd4Life</dc:title>
  <dc:creator>braian hudson braga</dc:creator>
  <cp:lastModifiedBy>braian hudson braga</cp:lastModifiedBy>
  <cp:revision>12</cp:revision>
  <dcterms:created xsi:type="dcterms:W3CDTF">2020-09-13T21:58:07Z</dcterms:created>
  <dcterms:modified xsi:type="dcterms:W3CDTF">2020-10-25T22:24:15Z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