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B08C4-7765-BCEA-390A-F6633382E152}" v="295" dt="2020-11-16T20:57:45.200"/>
    <p1510:client id="{B408ACAE-D4C6-5DBA-7664-CEAE5D684C25}" v="121" dt="2020-11-16T21:43:30.266"/>
    <p1510:client id="{F34C12AD-C863-3DAB-D650-ABEE2CB8EF58}" v="813" dt="2020-11-16T21:50:43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768160C-5EA2-42C4-902A-FEA0D3DC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9" y="351760"/>
            <a:ext cx="10432471" cy="61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DC0B6A-D711-4B01-A92F-CC24E5CB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4" y="4780562"/>
            <a:ext cx="1940764" cy="20548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50969-F1C3-480A-94D8-192FA07171AC}"/>
              </a:ext>
            </a:extLst>
          </p:cNvPr>
          <p:cNvSpPr/>
          <p:nvPr/>
        </p:nvSpPr>
        <p:spPr>
          <a:xfrm>
            <a:off x="319435" y="142016"/>
            <a:ext cx="11646251" cy="435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EA5CE-CD29-4F70-86FB-4C44D1BC514C}"/>
              </a:ext>
            </a:extLst>
          </p:cNvPr>
          <p:cNvSpPr/>
          <p:nvPr/>
        </p:nvSpPr>
        <p:spPr>
          <a:xfrm>
            <a:off x="448574" y="2432838"/>
            <a:ext cx="2181005" cy="190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ORM</a:t>
            </a:r>
          </a:p>
          <a:p>
            <a:pPr algn="ctr"/>
            <a:r>
              <a:rPr lang="en-US">
                <a:cs typeface="Calibri"/>
              </a:rPr>
              <a:t>[Component: JPA]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 err="1">
                <a:cs typeface="Calibri"/>
              </a:rPr>
              <a:t>Componente</a:t>
            </a:r>
            <a:r>
              <a:rPr lang="en-US">
                <a:cs typeface="Calibri"/>
              </a:rPr>
              <a:t> que </a:t>
            </a:r>
            <a:r>
              <a:rPr lang="en-US" err="1">
                <a:cs typeface="Calibri"/>
              </a:rPr>
              <a:t>gerencia</a:t>
            </a:r>
            <a:r>
              <a:rPr lang="en-US">
                <a:cs typeface="Calibri"/>
              </a:rPr>
              <a:t> as </a:t>
            </a:r>
            <a:r>
              <a:rPr lang="en-US" err="1">
                <a:cs typeface="Calibri"/>
              </a:rPr>
              <a:t>conexões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transações</a:t>
            </a:r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A44C5-E8C9-4F82-88DA-8734BAA530B1}"/>
              </a:ext>
            </a:extLst>
          </p:cNvPr>
          <p:cNvSpPr/>
          <p:nvPr/>
        </p:nvSpPr>
        <p:spPr>
          <a:xfrm>
            <a:off x="453491" y="247857"/>
            <a:ext cx="2228488" cy="191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ExportacaoController</a:t>
            </a:r>
            <a:endParaRPr lang="en-US" dirty="0" err="1"/>
          </a:p>
          <a:p>
            <a:pPr algn="ctr"/>
            <a:r>
              <a:rPr lang="en-US" dirty="0">
                <a:cs typeface="Calibri"/>
              </a:rPr>
              <a:t>[Component: Spring Rest controller]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Exporta</a:t>
            </a:r>
            <a:r>
              <a:rPr lang="en-US" dirty="0">
                <a:cs typeface="Calibri"/>
              </a:rPr>
              <a:t> dados TXT/CSV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18FE2B-B52F-4988-A6F4-061F5B00281B}"/>
              </a:ext>
            </a:extLst>
          </p:cNvPr>
          <p:cNvSpPr/>
          <p:nvPr/>
        </p:nvSpPr>
        <p:spPr>
          <a:xfrm>
            <a:off x="5106838" y="265776"/>
            <a:ext cx="2127847" cy="18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DoadoresController</a:t>
            </a:r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[Component: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algn="ctr"/>
            <a:r>
              <a:rPr lang="en-US">
                <a:ea typeface="+mn-lt"/>
                <a:cs typeface="+mn-lt"/>
              </a:rPr>
              <a:t>Spring</a:t>
            </a:r>
            <a:r>
              <a:rPr lang="en-US">
                <a:cs typeface="Calibri"/>
              </a:rPr>
              <a:t> Rest Controller]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CRUD dos </a:t>
            </a:r>
            <a:r>
              <a:rPr lang="en-US" err="1">
                <a:cs typeface="Calibri"/>
              </a:rPr>
              <a:t>Doadores</a:t>
            </a:r>
            <a:endParaRPr lang="en-US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011A1-2F07-4D44-8FD5-8AD416165E83}"/>
              </a:ext>
            </a:extLst>
          </p:cNvPr>
          <p:cNvSpPr/>
          <p:nvPr/>
        </p:nvSpPr>
        <p:spPr>
          <a:xfrm>
            <a:off x="7378460" y="268855"/>
            <a:ext cx="2142224" cy="188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err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HospitalController</a:t>
            </a:r>
            <a:r>
              <a:rPr lang="en-US">
                <a:latin typeface="Calibri"/>
                <a:ea typeface="Segoe UI"/>
                <a:cs typeface="Segoe UI"/>
              </a:rPr>
              <a:t>​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[Component: </a:t>
            </a:r>
            <a:r>
              <a:rPr lang="en-US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 Spring </a:t>
            </a:r>
            <a:r>
              <a:rPr lang="en-US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Rest Controller]</a:t>
            </a:r>
            <a:r>
              <a:rPr lang="en-US">
                <a:latin typeface="Calibri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>
                <a:latin typeface="Calibri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CRUD dos </a:t>
            </a:r>
            <a:r>
              <a:rPr lang="en-US" err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Hospitais</a:t>
            </a:r>
            <a:endParaRPr lang="en-US" err="1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3FAED-3EBA-400D-923C-D118B155B795}"/>
              </a:ext>
            </a:extLst>
          </p:cNvPr>
          <p:cNvSpPr/>
          <p:nvPr/>
        </p:nvSpPr>
        <p:spPr>
          <a:xfrm>
            <a:off x="9693215" y="268856"/>
            <a:ext cx="2127847" cy="188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LoginController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[Component: Spring Rest controller]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Controle do 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ADB13-20AC-4BF7-A41A-35D989D35F1C}"/>
              </a:ext>
            </a:extLst>
          </p:cNvPr>
          <p:cNvSpPr/>
          <p:nvPr/>
        </p:nvSpPr>
        <p:spPr>
          <a:xfrm>
            <a:off x="2819398" y="262283"/>
            <a:ext cx="2136268" cy="189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BancoDeSangueController</a:t>
            </a:r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[Component:</a:t>
            </a:r>
            <a:r>
              <a:rPr lang="en-US">
                <a:ea typeface="+mn-lt"/>
                <a:cs typeface="+mn-lt"/>
              </a:rPr>
              <a:t> Spring Rest</a:t>
            </a:r>
            <a:r>
              <a:rPr lang="en-US">
                <a:cs typeface="Calibri"/>
              </a:rPr>
              <a:t> Controller]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Estoque dos </a:t>
            </a:r>
            <a:r>
              <a:rPr lang="en-US" err="1">
                <a:cs typeface="Calibri"/>
              </a:rPr>
              <a:t>bancos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sangue</a:t>
            </a:r>
            <a:endParaRPr lang="en-US">
              <a:cs typeface="Calibri"/>
            </a:endParaRP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3814C0-C8F3-4CD2-AE72-777FEB3F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99" y="5025208"/>
            <a:ext cx="1790701" cy="1560740"/>
          </a:xfrm>
          <a:prstGeom prst="rect">
            <a:avLst/>
          </a:prstGeom>
        </p:spPr>
      </p:pic>
      <p:pic>
        <p:nvPicPr>
          <p:cNvPr id="5" name="Picture 5" descr="A picture containing 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101CB4-9A53-4A25-82DA-26F963533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21" y="5000908"/>
            <a:ext cx="1846490" cy="16165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43D736-6396-4349-A9AC-A0E855E2619C}"/>
              </a:ext>
            </a:extLst>
          </p:cNvPr>
          <p:cNvSpPr/>
          <p:nvPr/>
        </p:nvSpPr>
        <p:spPr>
          <a:xfrm>
            <a:off x="9693214" y="2482969"/>
            <a:ext cx="2127847" cy="186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Segurança</a:t>
            </a:r>
          </a:p>
          <a:p>
            <a:pPr algn="ctr"/>
            <a:r>
              <a:rPr lang="en-US" dirty="0">
                <a:cs typeface="Calibri"/>
              </a:rPr>
              <a:t>[Component: Spring Service]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Funcionalidades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segurança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sistema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4A56BC-1A49-4311-8261-402984AD856B}"/>
              </a:ext>
            </a:extLst>
          </p:cNvPr>
          <p:cNvCxnSpPr/>
          <p:nvPr/>
        </p:nvCxnSpPr>
        <p:spPr>
          <a:xfrm flipH="1" flipV="1">
            <a:off x="10563586" y="2131265"/>
            <a:ext cx="408317" cy="3939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C70B86-1014-4984-A6FC-2E18898805D4}"/>
              </a:ext>
            </a:extLst>
          </p:cNvPr>
          <p:cNvCxnSpPr>
            <a:cxnSpLocks/>
          </p:cNvCxnSpPr>
          <p:nvPr/>
        </p:nvCxnSpPr>
        <p:spPr>
          <a:xfrm flipH="1">
            <a:off x="916377" y="2165768"/>
            <a:ext cx="77638" cy="3105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37B3B-EAB1-431A-A304-EE943641DFCC}"/>
              </a:ext>
            </a:extLst>
          </p:cNvPr>
          <p:cNvCxnSpPr>
            <a:cxnSpLocks/>
          </p:cNvCxnSpPr>
          <p:nvPr/>
        </p:nvCxnSpPr>
        <p:spPr>
          <a:xfrm flipH="1">
            <a:off x="2670414" y="2137013"/>
            <a:ext cx="1170316" cy="5549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7659A3-6CF2-4BAB-BCF8-3DF5388E660F}"/>
              </a:ext>
            </a:extLst>
          </p:cNvPr>
          <p:cNvCxnSpPr>
            <a:cxnSpLocks/>
          </p:cNvCxnSpPr>
          <p:nvPr/>
        </p:nvCxnSpPr>
        <p:spPr>
          <a:xfrm flipH="1">
            <a:off x="2684790" y="2151391"/>
            <a:ext cx="3441939" cy="9143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503E2E-5FE3-4303-B2EC-4E196E81BE61}"/>
              </a:ext>
            </a:extLst>
          </p:cNvPr>
          <p:cNvCxnSpPr>
            <a:cxnSpLocks/>
          </p:cNvCxnSpPr>
          <p:nvPr/>
        </p:nvCxnSpPr>
        <p:spPr>
          <a:xfrm flipH="1">
            <a:off x="2699166" y="2151391"/>
            <a:ext cx="5426015" cy="12019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060F4A-B69C-419D-84B5-811800FCD8EA}"/>
              </a:ext>
            </a:extLst>
          </p:cNvPr>
          <p:cNvCxnSpPr>
            <a:cxnSpLocks/>
          </p:cNvCxnSpPr>
          <p:nvPr/>
        </p:nvCxnSpPr>
        <p:spPr>
          <a:xfrm flipH="1">
            <a:off x="2699165" y="2151391"/>
            <a:ext cx="7438845" cy="15613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FC06A9-8610-4618-85BA-BB52EFF73B3B}"/>
              </a:ext>
            </a:extLst>
          </p:cNvPr>
          <p:cNvCxnSpPr>
            <a:cxnSpLocks/>
          </p:cNvCxnSpPr>
          <p:nvPr/>
        </p:nvCxnSpPr>
        <p:spPr>
          <a:xfrm flipH="1" flipV="1">
            <a:off x="2512259" y="2246279"/>
            <a:ext cx="4735903" cy="26943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14F73A-54B8-4CE9-AB37-F66DF6712A36}"/>
              </a:ext>
            </a:extLst>
          </p:cNvPr>
          <p:cNvCxnSpPr>
            <a:cxnSpLocks/>
          </p:cNvCxnSpPr>
          <p:nvPr/>
        </p:nvCxnSpPr>
        <p:spPr>
          <a:xfrm flipH="1" flipV="1">
            <a:off x="3949994" y="2231901"/>
            <a:ext cx="3240658" cy="266556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416EC4-2603-4A8F-BF3D-B344AA9FE027}"/>
              </a:ext>
            </a:extLst>
          </p:cNvPr>
          <p:cNvCxnSpPr>
            <a:cxnSpLocks/>
          </p:cNvCxnSpPr>
          <p:nvPr/>
        </p:nvCxnSpPr>
        <p:spPr>
          <a:xfrm flipH="1" flipV="1">
            <a:off x="6207241" y="2217524"/>
            <a:ext cx="997788" cy="270869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19E5E6-6C5E-4CBF-BC36-D35E6CED1280}"/>
              </a:ext>
            </a:extLst>
          </p:cNvPr>
          <p:cNvCxnSpPr>
            <a:cxnSpLocks/>
          </p:cNvCxnSpPr>
          <p:nvPr/>
        </p:nvCxnSpPr>
        <p:spPr>
          <a:xfrm flipV="1">
            <a:off x="7291294" y="2217523"/>
            <a:ext cx="1173190" cy="26943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F6575D-7760-493D-BF7D-76662BA2D4E8}"/>
              </a:ext>
            </a:extLst>
          </p:cNvPr>
          <p:cNvCxnSpPr>
            <a:cxnSpLocks/>
          </p:cNvCxnSpPr>
          <p:nvPr/>
        </p:nvCxnSpPr>
        <p:spPr>
          <a:xfrm flipV="1">
            <a:off x="7276917" y="2174391"/>
            <a:ext cx="3056622" cy="278058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C4D7F2-E248-4A2D-A70A-9B865663C9D1}"/>
              </a:ext>
            </a:extLst>
          </p:cNvPr>
          <p:cNvCxnSpPr>
            <a:cxnSpLocks/>
          </p:cNvCxnSpPr>
          <p:nvPr/>
        </p:nvCxnSpPr>
        <p:spPr>
          <a:xfrm flipH="1" flipV="1">
            <a:off x="2727917" y="4144088"/>
            <a:ext cx="2392396" cy="8827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9FF564-96F0-4C9E-BCBA-64BD3B215FA2}"/>
              </a:ext>
            </a:extLst>
          </p:cNvPr>
          <p:cNvCxnSpPr>
            <a:cxnSpLocks/>
          </p:cNvCxnSpPr>
          <p:nvPr/>
        </p:nvCxnSpPr>
        <p:spPr>
          <a:xfrm flipH="1" flipV="1">
            <a:off x="3317389" y="2188766"/>
            <a:ext cx="1687905" cy="2794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EBEAEA-6DD7-477D-9E63-10A774FED838}"/>
              </a:ext>
            </a:extLst>
          </p:cNvPr>
          <p:cNvCxnSpPr>
            <a:cxnSpLocks/>
          </p:cNvCxnSpPr>
          <p:nvPr/>
        </p:nvCxnSpPr>
        <p:spPr>
          <a:xfrm flipV="1">
            <a:off x="5062804" y="2203145"/>
            <a:ext cx="425565" cy="27805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FED099-A20D-4A92-BF58-30F8AA09C9DE}"/>
              </a:ext>
            </a:extLst>
          </p:cNvPr>
          <p:cNvCxnSpPr>
            <a:cxnSpLocks/>
          </p:cNvCxnSpPr>
          <p:nvPr/>
        </p:nvCxnSpPr>
        <p:spPr>
          <a:xfrm flipV="1">
            <a:off x="5005295" y="2231899"/>
            <a:ext cx="3229148" cy="28093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CE0BBE-F32F-48DE-8275-A6590205A43A}"/>
              </a:ext>
            </a:extLst>
          </p:cNvPr>
          <p:cNvCxnSpPr>
            <a:cxnSpLocks/>
          </p:cNvCxnSpPr>
          <p:nvPr/>
        </p:nvCxnSpPr>
        <p:spPr>
          <a:xfrm flipV="1">
            <a:off x="4990918" y="2188767"/>
            <a:ext cx="5213221" cy="27949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684970-E595-4B32-9438-EAAC31A4EBC4}"/>
              </a:ext>
            </a:extLst>
          </p:cNvPr>
          <p:cNvCxnSpPr>
            <a:cxnSpLocks/>
          </p:cNvCxnSpPr>
          <p:nvPr/>
        </p:nvCxnSpPr>
        <p:spPr>
          <a:xfrm flipH="1">
            <a:off x="1362075" y="4264862"/>
            <a:ext cx="207034" cy="7274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BF0D4F-341D-4EBB-AC49-F7E3E2943E06}"/>
              </a:ext>
            </a:extLst>
          </p:cNvPr>
          <p:cNvSpPr txBox="1"/>
          <p:nvPr/>
        </p:nvSpPr>
        <p:spPr>
          <a:xfrm>
            <a:off x="7181131" y="3759321"/>
            <a:ext cx="2513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/>
              <a:t>Microservice</a:t>
            </a:r>
            <a:endParaRPr lang="en-US" sz="3200" b="1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75891F-18BF-45A6-B977-00BA9D61E1DA}"/>
              </a:ext>
            </a:extLst>
          </p:cNvPr>
          <p:cNvSpPr txBox="1"/>
          <p:nvPr/>
        </p:nvSpPr>
        <p:spPr>
          <a:xfrm>
            <a:off x="5772149" y="3514905"/>
            <a:ext cx="730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Uses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04AC78-3193-4A06-AB03-01FC4512D39E}"/>
              </a:ext>
            </a:extLst>
          </p:cNvPr>
          <p:cNvSpPr txBox="1"/>
          <p:nvPr/>
        </p:nvSpPr>
        <p:spPr>
          <a:xfrm>
            <a:off x="5628375" y="4492565"/>
            <a:ext cx="1075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Http Rest</a:t>
            </a:r>
          </a:p>
        </p:txBody>
      </p:sp>
    </p:spTree>
    <p:extLst>
      <p:ext uri="{BB962C8B-B14F-4D97-AF65-F5344CB8AC3E}">
        <p14:creationId xmlns:p14="http://schemas.microsoft.com/office/powerpoint/2010/main" val="418788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627</cp:revision>
  <dcterms:created xsi:type="dcterms:W3CDTF">2020-11-16T20:20:57Z</dcterms:created>
  <dcterms:modified xsi:type="dcterms:W3CDTF">2020-11-16T21:52:36Z</dcterms:modified>
</cp:coreProperties>
</file>