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E5285-8544-46A1-A2B8-3144591AB85D}" v="753" dt="2020-10-24T23:29:35.249"/>
    <p1510:client id="{4D22BDB4-A19E-4F60-A595-D4908A84FF88}" v="161" dt="2020-10-24T23:29:17.588"/>
    <p1510:client id="{90F78B1A-B518-42A3-B793-F717C1FBBBCD}" v="760" dt="2020-10-25T02:33:1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102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127231-9D7F-426C-AC7F-9FCA6B6CE9EB}"/>
              </a:ext>
            </a:extLst>
          </p:cNvPr>
          <p:cNvSpPr/>
          <p:nvPr/>
        </p:nvSpPr>
        <p:spPr>
          <a:xfrm>
            <a:off x="9193109" y="2623469"/>
            <a:ext cx="224379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API Google Maps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API do Google Maps]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API para mostrar a localização dos Hospitais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B7E275-C556-486D-9864-8FB946A30670}"/>
              </a:ext>
            </a:extLst>
          </p:cNvPr>
          <p:cNvSpPr/>
          <p:nvPr/>
        </p:nvSpPr>
        <p:spPr>
          <a:xfrm>
            <a:off x="4606856" y="867545"/>
            <a:ext cx="2237585" cy="1942455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Microservice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Spring Boot]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Back-End da solução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54A7FA-DD89-4529-B8FB-B451A062E825}"/>
              </a:ext>
            </a:extLst>
          </p:cNvPr>
          <p:cNvSpPr txBox="1"/>
          <p:nvPr/>
        </p:nvSpPr>
        <p:spPr>
          <a:xfrm>
            <a:off x="369507" y="169756"/>
            <a:ext cx="63863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B0F0"/>
                </a:solidFill>
              </a:rPr>
              <a:t>Azure (Nuvem) </a:t>
            </a:r>
            <a:r>
              <a:rPr lang="pt-BR" b="1"/>
              <a:t>Servidor que a aplicação está rodando</a:t>
            </a:r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079EDD-A03A-463A-A3A8-63BEB6114A4E}"/>
              </a:ext>
            </a:extLst>
          </p:cNvPr>
          <p:cNvSpPr/>
          <p:nvPr/>
        </p:nvSpPr>
        <p:spPr>
          <a:xfrm>
            <a:off x="9193109" y="518449"/>
            <a:ext cx="2243798" cy="1940516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Client-Side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Web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Application</a:t>
            </a: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ReactJS + Chart.js] </a:t>
            </a:r>
          </a:p>
          <a:p>
            <a:pPr algn="ctr">
              <a:defRPr/>
            </a:pPr>
            <a:endParaRPr lang="pt-BR" sz="1400" u="sng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Aplicação de cadastros e visualização das dashboards dos Hospitais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FD67E77-DD46-4F99-814E-F43E236BFB22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844441" y="1561377"/>
            <a:ext cx="2328616" cy="27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A877B84-7112-4524-B155-146D1029E7B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18566" y="1838773"/>
            <a:ext cx="198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4E95131-BE78-4D92-AD7C-09625AF48CC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6844441" y="1838773"/>
            <a:ext cx="2348668" cy="17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59B41E6-4B26-4489-882E-5A9BC52DF855}"/>
              </a:ext>
            </a:extLst>
          </p:cNvPr>
          <p:cNvSpPr/>
          <p:nvPr/>
        </p:nvSpPr>
        <p:spPr>
          <a:xfrm>
            <a:off x="4608713" y="4582445"/>
            <a:ext cx="223572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0" algn="ctr">
              <a:defRPr/>
            </a:pPr>
            <a:r>
              <a:rPr lang="pt-BR" b="1" dirty="0">
                <a:solidFill>
                  <a:srgbClr val="FFFFFF"/>
                </a:solidFill>
              </a:rPr>
              <a:t>MobileApp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Kotlin ] </a:t>
            </a: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Aplicativo de visualização de dashboards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AA639A7-DC25-4369-A9A3-875AC4C4B834}"/>
              </a:ext>
            </a:extLst>
          </p:cNvPr>
          <p:cNvCxnSpPr>
            <a:cxnSpLocks/>
            <a:stCxn id="72" idx="0"/>
            <a:endCxn id="8" idx="2"/>
          </p:cNvCxnSpPr>
          <p:nvPr/>
        </p:nvCxnSpPr>
        <p:spPr>
          <a:xfrm flipH="1" flipV="1">
            <a:off x="5725649" y="2810000"/>
            <a:ext cx="928" cy="177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4C3C57-5D29-41F3-8793-919059557BEA}"/>
              </a:ext>
            </a:extLst>
          </p:cNvPr>
          <p:cNvSpPr/>
          <p:nvPr/>
        </p:nvSpPr>
        <p:spPr>
          <a:xfrm>
            <a:off x="9217689" y="4755234"/>
            <a:ext cx="2243798" cy="193243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API E-mail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JavaMail ] </a:t>
            </a: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API para envio de e-mails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D4755D-8092-478F-A77D-610598E4B0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25649" y="2810000"/>
            <a:ext cx="3496698" cy="269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ilindro 2">
            <a:extLst>
              <a:ext uri="{FF2B5EF4-FFF2-40B4-BE49-F238E27FC236}">
                <a16:creationId xmlns:a16="http://schemas.microsoft.com/office/drawing/2014/main" id="{EE5CA2F7-B56A-4CE6-9616-1A4D6614A4DE}"/>
              </a:ext>
            </a:extLst>
          </p:cNvPr>
          <p:cNvSpPr/>
          <p:nvPr/>
        </p:nvSpPr>
        <p:spPr>
          <a:xfrm>
            <a:off x="363596" y="865115"/>
            <a:ext cx="2266141" cy="2428577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pt-BR" dirty="0">
              <a:cs typeface="Calibri"/>
            </a:endParaRPr>
          </a:p>
          <a:p>
            <a:pPr algn="r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E3BB46-5E1C-435B-B6C5-E213E9F11BC4}"/>
              </a:ext>
            </a:extLst>
          </p:cNvPr>
          <p:cNvSpPr txBox="1"/>
          <p:nvPr/>
        </p:nvSpPr>
        <p:spPr>
          <a:xfrm>
            <a:off x="444200" y="1494627"/>
            <a:ext cx="214314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Database</a:t>
            </a:r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[Container: SQL Server 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Armazena os dados do banco de sangue juntamente com seus doadores</a:t>
            </a:r>
            <a:endParaRPr lang="pt-BR" sz="14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4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1" ma:contentTypeDescription="Create a new document." ma:contentTypeScope="" ma:versionID="600d5af200b187208d60c4c8f76d187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8fba56236f6461dba0d8860510fe65d7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6A1665-EA1D-462E-9728-1E0C6794E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FB9450-938F-4F67-8244-AE56B2CBE379}">
  <ds:schemaRefs>
    <ds:schemaRef ds:uri="93aadb1b-f078-425f-a07f-e2cc4bed1fef"/>
    <ds:schemaRef ds:uri="fe025bb9-070a-4424-8929-b6cadbd5fd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705FB3-74A0-447B-88BF-4806BE3B3839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BRAIAN HUDSON BRAGA .</cp:lastModifiedBy>
  <cp:revision>1</cp:revision>
  <dcterms:created xsi:type="dcterms:W3CDTF">2020-10-25T01:22:25Z</dcterms:created>
  <dcterms:modified xsi:type="dcterms:W3CDTF">2020-10-25T02:33:18Z</dcterms:modified>
</cp:coreProperties>
</file>