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4"/>
    <p:sldMasterId id="2147483665" r:id="rId5"/>
  </p:sldMasterIdLst>
  <p:notesMasterIdLst>
    <p:notesMasterId r:id="rId21"/>
  </p:notesMasterIdLst>
  <p:handoutMasterIdLst>
    <p:handoutMasterId r:id="rId22"/>
  </p:handoutMasterIdLst>
  <p:sldIdLst>
    <p:sldId id="607" r:id="rId6"/>
    <p:sldId id="616" r:id="rId7"/>
    <p:sldId id="623" r:id="rId8"/>
    <p:sldId id="620" r:id="rId9"/>
    <p:sldId id="634" r:id="rId10"/>
    <p:sldId id="617" r:id="rId11"/>
    <p:sldId id="618" r:id="rId12"/>
    <p:sldId id="635" r:id="rId13"/>
    <p:sldId id="636" r:id="rId14"/>
    <p:sldId id="638" r:id="rId15"/>
    <p:sldId id="640" r:id="rId16"/>
    <p:sldId id="641" r:id="rId17"/>
    <p:sldId id="637" r:id="rId18"/>
    <p:sldId id="642" r:id="rId19"/>
    <p:sldId id="628" r:id="rId20"/>
  </p:sldIdLst>
  <p:sldSz cx="13442950" cy="7561263"/>
  <p:notesSz cx="6858000" cy="9144000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15" userDrawn="1">
          <p15:clr>
            <a:srgbClr val="A4A3A4"/>
          </p15:clr>
        </p15:guide>
        <p15:guide id="2" pos="46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B2A4"/>
    <a:srgbClr val="D2EEF1"/>
    <a:srgbClr val="EB3C2D"/>
    <a:srgbClr val="E6005A"/>
    <a:srgbClr val="32B9CD"/>
    <a:srgbClr val="272A30"/>
    <a:srgbClr val="CC9900"/>
    <a:srgbClr val="253746"/>
    <a:srgbClr val="FF781D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01" autoAdjust="0"/>
    <p:restoredTop sz="94632"/>
  </p:normalViewPr>
  <p:slideViewPr>
    <p:cSldViewPr snapToGrid="0">
      <p:cViewPr varScale="1">
        <p:scale>
          <a:sx n="57" d="100"/>
          <a:sy n="57" d="100"/>
        </p:scale>
        <p:origin x="776" y="36"/>
      </p:cViewPr>
      <p:guideLst>
        <p:guide orient="horz" pos="1815"/>
        <p:guide pos="46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D65D1-5C11-455D-9F9A-0E035F00A0DA}" type="datetimeFigureOut">
              <a:rPr lang="pt-BR" smtClean="0"/>
              <a:pPr/>
              <a:t>08/03/2021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DA3EF-18EA-43DE-B1BB-402A3C558822}" type="datetimeFigureOut">
              <a:rPr lang="pt-BR" smtClean="0"/>
              <a:pPr/>
              <a:t>08/03/2021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7844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3698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043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[Inserir link do </a:t>
            </a:r>
            <a:r>
              <a:rPr lang="pt-BR" dirty="0" err="1"/>
              <a:t>prototype</a:t>
            </a:r>
            <a:r>
              <a:rPr lang="pt-BR" dirty="0"/>
              <a:t> do </a:t>
            </a:r>
            <a:r>
              <a:rPr lang="pt-BR" dirty="0" err="1"/>
              <a:t>figma</a:t>
            </a:r>
            <a:r>
              <a:rPr lang="pt-BR" dirty="0"/>
              <a:t>]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7801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043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Apresentação front-</a:t>
            </a:r>
            <a:r>
              <a:rPr lang="pt-BR" dirty="0" err="1"/>
              <a:t>end</a:t>
            </a:r>
            <a:r>
              <a:rPr lang="pt-BR" dirty="0"/>
              <a:t> e </a:t>
            </a:r>
            <a:r>
              <a:rPr lang="pt-BR" dirty="0" err="1"/>
              <a:t>back-end</a:t>
            </a:r>
            <a:r>
              <a:rPr lang="pt-BR" dirty="0"/>
              <a:t> na AWS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6266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184972" y="1331922"/>
            <a:ext cx="9423944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84972" y="108228"/>
            <a:ext cx="10782599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53" y="1692535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53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5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12963" y="108228"/>
            <a:ext cx="10854608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509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/>
          </a:p>
        </p:txBody>
      </p:sp>
      <p:sp>
        <p:nvSpPr>
          <p:cNvPr id="16" name="Freeform 6"/>
          <p:cNvSpPr>
            <a:spLocks/>
          </p:cNvSpPr>
          <p:nvPr userDrawn="1"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5" y="5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5" y="1927234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8" y="2139585"/>
            <a:ext cx="1793963" cy="66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20279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780364" y="2052439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848240" y="596578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233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5128819" y="1960324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27709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201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7" r:id="rId3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BLOOD4LIFE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sz="2000" dirty="0" err="1"/>
              <a:t>Braian</a:t>
            </a:r>
            <a:r>
              <a:rPr lang="pt-BR" sz="2000" dirty="0"/>
              <a:t> Braga</a:t>
            </a:r>
          </a:p>
          <a:p>
            <a:r>
              <a:rPr lang="pt-BR" sz="2000" dirty="0"/>
              <a:t>Fabíola Canedo</a:t>
            </a:r>
          </a:p>
          <a:p>
            <a:r>
              <a:rPr lang="pt-BR" sz="2000" dirty="0"/>
              <a:t>João Marcos</a:t>
            </a:r>
          </a:p>
          <a:p>
            <a:r>
              <a:rPr lang="pt-BR" sz="2000" dirty="0"/>
              <a:t>João Pedro</a:t>
            </a:r>
          </a:p>
          <a:p>
            <a:r>
              <a:rPr lang="pt-BR" sz="2000" dirty="0" err="1"/>
              <a:t>Ranyery</a:t>
            </a:r>
            <a:r>
              <a:rPr lang="pt-BR" sz="2000" dirty="0"/>
              <a:t> Santos</a:t>
            </a:r>
          </a:p>
          <a:p>
            <a:r>
              <a:rPr lang="pt-BR" sz="2000" dirty="0"/>
              <a:t>Raphael </a:t>
            </a:r>
            <a:r>
              <a:rPr lang="pt-BR" sz="2000" dirty="0" err="1"/>
              <a:t>Bachega</a:t>
            </a:r>
            <a:endParaRPr lang="pt-BR" sz="2000" dirty="0"/>
          </a:p>
        </p:txBody>
      </p: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8DAA8EB5-EBAF-465E-8F4D-C267BEECCF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255" y="1848260"/>
            <a:ext cx="1063215" cy="126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63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10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9. Matriz de Concorrência</a:t>
            </a:r>
          </a:p>
        </p:txBody>
      </p:sp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68014229-FA21-4D93-8CEB-1C05B66B2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0520" y="132773"/>
            <a:ext cx="793604" cy="943445"/>
          </a:xfrm>
          <a:prstGeom prst="rect">
            <a:avLst/>
          </a:prstGeom>
        </p:spPr>
      </p:pic>
      <p:pic>
        <p:nvPicPr>
          <p:cNvPr id="8" name="Imagem 7" descr="Uma imagem contendo Linha do tempo&#10;&#10;Descrição gerada automaticamente">
            <a:extLst>
              <a:ext uri="{FF2B5EF4-FFF2-40B4-BE49-F238E27FC236}">
                <a16:creationId xmlns:a16="http://schemas.microsoft.com/office/drawing/2014/main" id="{C002EC35-2C59-4FDE-9532-17EFFD8A446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419" y="772483"/>
            <a:ext cx="9154086" cy="667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231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11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10. Modelagem de Dados</a:t>
            </a:r>
          </a:p>
        </p:txBody>
      </p:sp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68014229-FA21-4D93-8CEB-1C05B66B2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0520" y="132773"/>
            <a:ext cx="793604" cy="94344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3DEA13A-BF55-4FCF-BF7C-E00C0B1D7A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713" y="1067863"/>
            <a:ext cx="9498096" cy="616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088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12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11. Arquitetura da Solução</a:t>
            </a:r>
          </a:p>
        </p:txBody>
      </p:sp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68014229-FA21-4D93-8CEB-1C05B66B2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0520" y="132773"/>
            <a:ext cx="793604" cy="94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677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13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12. Sketches de tela</a:t>
            </a:r>
          </a:p>
        </p:txBody>
      </p:sp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68014229-FA21-4D93-8CEB-1C05B66B2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0520" y="132773"/>
            <a:ext cx="793604" cy="943445"/>
          </a:xfrm>
          <a:prstGeom prst="rect">
            <a:avLst/>
          </a:prstGeom>
        </p:spPr>
      </p:pic>
      <p:pic>
        <p:nvPicPr>
          <p:cNvPr id="1026" name="Picture 2" descr="Figma fundo png &amp; imagem png - Figma Logotipo da Ação E do Brinquedo de  Figuras figura Modelo Max Factory - outros png transparente grátis">
            <a:extLst>
              <a:ext uri="{FF2B5EF4-FFF2-40B4-BE49-F238E27FC236}">
                <a16:creationId xmlns:a16="http://schemas.microsoft.com/office/drawing/2014/main" id="{6E2CB523-312F-4381-90DE-7227554ACB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2" t="6640" r="7204" b="9736"/>
          <a:stretch/>
        </p:blipFill>
        <p:spPr bwMode="auto">
          <a:xfrm>
            <a:off x="5174166" y="1873405"/>
            <a:ext cx="2631688" cy="2587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223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14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13. Demonstração AWS</a:t>
            </a:r>
          </a:p>
        </p:txBody>
      </p:sp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68014229-FA21-4D93-8CEB-1C05B66B2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0520" y="132773"/>
            <a:ext cx="793604" cy="943445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5199D3AA-449D-416C-A56C-69036BE02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639" y="2690875"/>
            <a:ext cx="4255429" cy="2553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0083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6C654671-BA15-4289-825B-8F74F662A6B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52566" y="1869290"/>
            <a:ext cx="4616024" cy="1911341"/>
          </a:xfrm>
        </p:spPr>
        <p:txBody>
          <a:bodyPr/>
          <a:lstStyle/>
          <a:p>
            <a:r>
              <a:rPr lang="pt-BR" sz="5400" dirty="0"/>
              <a:t>Obrigado!</a:t>
            </a:r>
          </a:p>
        </p:txBody>
      </p:sp>
      <p:sp>
        <p:nvSpPr>
          <p:cNvPr id="7" name="Espaço Reservado para Texto 2">
            <a:extLst>
              <a:ext uri="{FF2B5EF4-FFF2-40B4-BE49-F238E27FC236}">
                <a16:creationId xmlns:a16="http://schemas.microsoft.com/office/drawing/2014/main" id="{3E842481-730D-4350-AC76-F6571FDFDA0B}"/>
              </a:ext>
            </a:extLst>
          </p:cNvPr>
          <p:cNvSpPr txBox="1">
            <a:spLocks/>
          </p:cNvSpPr>
          <p:nvPr/>
        </p:nvSpPr>
        <p:spPr>
          <a:xfrm>
            <a:off x="2423982" y="3414036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 defTabSz="1149545" rtl="0" eaLnBrk="1" latinLnBrk="0" hangingPunct="1">
              <a:spcBef>
                <a:spcPct val="20000"/>
              </a:spcBef>
              <a:buFont typeface="Arial" pitchFamily="34" charset="0"/>
              <a:buNone/>
              <a:defRPr sz="2514" b="0" kern="1200">
                <a:solidFill>
                  <a:schemeClr val="bg1"/>
                </a:solidFill>
                <a:latin typeface="Exo 2" pitchFamily="50" charset="0"/>
                <a:ea typeface="+mn-ea"/>
                <a:cs typeface="+mn-cs"/>
              </a:defRPr>
            </a:lvl1pPr>
            <a:lvl2pPr marL="934005" indent="-359233" algn="l" defTabSz="1149545" rtl="0" eaLnBrk="1" latinLnBrk="0" hangingPunct="1">
              <a:spcBef>
                <a:spcPct val="20000"/>
              </a:spcBef>
              <a:buFont typeface="Arial" pitchFamily="34" charset="0"/>
              <a:buNone/>
              <a:defRPr sz="3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36931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None/>
              <a:defRPr sz="30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11704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None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6478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None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61249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36023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10795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567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b="1" dirty="0"/>
              <a:t>GitHub:</a:t>
            </a:r>
          </a:p>
          <a:p>
            <a:r>
              <a:rPr lang="pt-BR" sz="2000" dirty="0"/>
              <a:t>https://github.com/BandTec/Blood4Life</a:t>
            </a:r>
          </a:p>
          <a:p>
            <a:endParaRPr lang="pt-BR" sz="2000" dirty="0"/>
          </a:p>
          <a:p>
            <a:endParaRPr lang="pt-BR" sz="2000" dirty="0"/>
          </a:p>
        </p:txBody>
      </p:sp>
      <p:pic>
        <p:nvPicPr>
          <p:cNvPr id="10242" name="Picture 2" descr="Logo GitHub: valor, histria, png, vector">
            <a:extLst>
              <a:ext uri="{FF2B5EF4-FFF2-40B4-BE49-F238E27FC236}">
                <a16:creationId xmlns:a16="http://schemas.microsoft.com/office/drawing/2014/main" id="{97D8D702-07BF-403A-9AD3-8F21E1F1A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800" y="3342861"/>
            <a:ext cx="1763244" cy="99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Notebook screen camera silhouette - Transparent PNG &amp; SVG vector file">
            <a:extLst>
              <a:ext uri="{FF2B5EF4-FFF2-40B4-BE49-F238E27FC236}">
                <a16:creationId xmlns:a16="http://schemas.microsoft.com/office/drawing/2014/main" id="{4E7BA309-0CAE-4F5B-A002-30B1F7D9A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060" y="3102751"/>
            <a:ext cx="4892553" cy="4534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33E28103-EE1C-451A-94A7-B286E46F51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355" y="4504269"/>
            <a:ext cx="1223495" cy="145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587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610094" y="1278570"/>
            <a:ext cx="5894057" cy="4182429"/>
          </a:xfrm>
        </p:spPr>
        <p:txBody>
          <a:bodyPr/>
          <a:lstStyle/>
          <a:p>
            <a:r>
              <a:rPr lang="pt-BR" sz="3200" dirty="0">
                <a:solidFill>
                  <a:srgbClr val="253746"/>
                </a:solidFill>
              </a:rPr>
              <a:t>A cada mil brasileiros, apenas 16 doam sangue. (OMS)</a:t>
            </a:r>
          </a:p>
          <a:p>
            <a:r>
              <a:rPr lang="pt-BR" sz="3200" dirty="0">
                <a:solidFill>
                  <a:srgbClr val="253746"/>
                </a:solidFill>
              </a:rPr>
              <a:t>Redução de 30% de doadores durante a pandemia.</a:t>
            </a:r>
          </a:p>
          <a:p>
            <a:r>
              <a:rPr lang="pt-BR" sz="3200" dirty="0">
                <a:solidFill>
                  <a:srgbClr val="253746"/>
                </a:solidFill>
              </a:rPr>
              <a:t>Eles representam somente 1,8% da população brasileira entre 16 e 69 anos ─ a ONU considera "ideal" uma taxa entre 3% a 5%.</a:t>
            </a:r>
          </a:p>
          <a:p>
            <a:endParaRPr lang="pt-BR" sz="2400" dirty="0">
              <a:solidFill>
                <a:srgbClr val="253746"/>
              </a:solidFill>
            </a:endParaRPr>
          </a:p>
          <a:p>
            <a:pPr marL="0" indent="0">
              <a:buNone/>
            </a:pPr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2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1. </a:t>
            </a:r>
            <a:r>
              <a:rPr lang="pt-BR" noProof="1"/>
              <a:t>Contexto de negócio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04AF745-F25A-493A-8647-BFDC298661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714" t="29207" r="19998" b="27777"/>
          <a:stretch/>
        </p:blipFill>
        <p:spPr>
          <a:xfrm>
            <a:off x="6588818" y="1278570"/>
            <a:ext cx="6366746" cy="255569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AD8716E-FA67-408C-9737-7A5D11814A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818" y="3983850"/>
            <a:ext cx="6328705" cy="2445688"/>
          </a:xfrm>
          <a:prstGeom prst="rect">
            <a:avLst/>
          </a:prstGeom>
        </p:spPr>
      </p:pic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6D7CB55B-E065-4106-A38B-E3C4D8088FD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0520" y="132773"/>
            <a:ext cx="793604" cy="94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18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3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2. Proposta de Solução - HLD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496DA5E-AD1E-4312-8BDF-5ECDB839566C}"/>
              </a:ext>
            </a:extLst>
          </p:cNvPr>
          <p:cNvSpPr/>
          <p:nvPr/>
        </p:nvSpPr>
        <p:spPr>
          <a:xfrm>
            <a:off x="2184972" y="3334871"/>
            <a:ext cx="1816873" cy="62394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63EDEBF-4D12-4CA6-AE31-B8C46C7F5AB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9667" y="139401"/>
            <a:ext cx="865630" cy="739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C0F89B17-7741-471A-BAE1-BD06D18B81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07" y="890928"/>
            <a:ext cx="7988082" cy="634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834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610094" y="1278570"/>
            <a:ext cx="12448085" cy="4182429"/>
          </a:xfrm>
        </p:spPr>
        <p:txBody>
          <a:bodyPr/>
          <a:lstStyle/>
          <a:p>
            <a:r>
              <a:rPr lang="pt-BR" sz="3200" dirty="0">
                <a:solidFill>
                  <a:srgbClr val="253746"/>
                </a:solidFill>
              </a:rPr>
              <a:t>Gestão e comunicação.</a:t>
            </a:r>
            <a:endParaRPr lang="pt-BR" sz="3200" b="1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pPr marL="0" indent="0">
              <a:buNone/>
            </a:pPr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4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3. Organização - Desafios durante a pandemia</a:t>
            </a:r>
          </a:p>
        </p:txBody>
      </p:sp>
      <p:pic>
        <p:nvPicPr>
          <p:cNvPr id="5122" name="Picture 2" descr="Discord Logo - PNG e Vetor - Download de Logo">
            <a:extLst>
              <a:ext uri="{FF2B5EF4-FFF2-40B4-BE49-F238E27FC236}">
                <a16:creationId xmlns:a16="http://schemas.microsoft.com/office/drawing/2014/main" id="{2339E59D-0D8E-445D-A10E-173199C67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9583" y="2735665"/>
            <a:ext cx="1757446" cy="1757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Microsoft Planner - Help - University of Kent">
            <a:extLst>
              <a:ext uri="{FF2B5EF4-FFF2-40B4-BE49-F238E27FC236}">
                <a16:creationId xmlns:a16="http://schemas.microsoft.com/office/drawing/2014/main" id="{1B585908-EE42-49CB-8F4D-4251ECC40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10" y="2728985"/>
            <a:ext cx="5560272" cy="154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Logo GitHub: valor, histria, png, vector">
            <a:extLst>
              <a:ext uri="{FF2B5EF4-FFF2-40B4-BE49-F238E27FC236}">
                <a16:creationId xmlns:a16="http://schemas.microsoft.com/office/drawing/2014/main" id="{6D6A9871-28F3-4BDA-8402-7C6D4009F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162" y="2892256"/>
            <a:ext cx="2647336" cy="1489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 descr="Logotipo&#10;&#10;Descrição gerada automaticamente">
            <a:extLst>
              <a:ext uri="{FF2B5EF4-FFF2-40B4-BE49-F238E27FC236}">
                <a16:creationId xmlns:a16="http://schemas.microsoft.com/office/drawing/2014/main" id="{DA90FBC9-E60D-41F2-8D76-71E5DBD6BE5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0520" y="132773"/>
            <a:ext cx="793604" cy="943445"/>
          </a:xfrm>
          <a:prstGeom prst="rect">
            <a:avLst/>
          </a:prstGeom>
        </p:spPr>
      </p:pic>
      <p:pic>
        <p:nvPicPr>
          <p:cNvPr id="1028" name="Picture 4" descr="Logo do Whatsapp PNG fundo transparente">
            <a:extLst>
              <a:ext uri="{FF2B5EF4-FFF2-40B4-BE49-F238E27FC236}">
                <a16:creationId xmlns:a16="http://schemas.microsoft.com/office/drawing/2014/main" id="{B993AA8F-A65C-4545-9164-B906AF043F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51" t="15069" r="27320" b="44684"/>
          <a:stretch/>
        </p:blipFill>
        <p:spPr bwMode="auto">
          <a:xfrm>
            <a:off x="8570068" y="4511681"/>
            <a:ext cx="1653702" cy="148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899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610094" y="1278570"/>
            <a:ext cx="5894057" cy="4182429"/>
          </a:xfrm>
        </p:spPr>
        <p:txBody>
          <a:bodyPr/>
          <a:lstStyle/>
          <a:p>
            <a:endParaRPr lang="pt-BR" sz="2400" dirty="0">
              <a:solidFill>
                <a:srgbClr val="253746"/>
              </a:solidFill>
            </a:endParaRPr>
          </a:p>
          <a:p>
            <a:pPr marL="0" indent="0">
              <a:buNone/>
            </a:pPr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5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4. Levantamento de requisitos</a:t>
            </a:r>
          </a:p>
        </p:txBody>
      </p: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CBFBEA98-DCE5-409A-9F5C-43D8F6BBE8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0520" y="132773"/>
            <a:ext cx="793604" cy="94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152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6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5. </a:t>
            </a:r>
            <a:r>
              <a:rPr lang="pt-BR" noProof="1"/>
              <a:t>Jornada do usuário</a:t>
            </a:r>
            <a:endParaRPr lang="pt-BR" dirty="0"/>
          </a:p>
        </p:txBody>
      </p:sp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D0DA4614-173C-44A8-99AD-3CD9F56A53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0520" y="132773"/>
            <a:ext cx="793604" cy="94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133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7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6. </a:t>
            </a:r>
            <a:r>
              <a:rPr lang="pt-BR" noProof="1"/>
              <a:t>Mapa de persona – Doador </a:t>
            </a:r>
            <a:endParaRPr lang="pt-BR" dirty="0"/>
          </a:p>
        </p:txBody>
      </p:sp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68014229-FA21-4D93-8CEB-1C05B66B2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0520" y="132773"/>
            <a:ext cx="793604" cy="943445"/>
          </a:xfrm>
          <a:prstGeom prst="rect">
            <a:avLst/>
          </a:prstGeom>
        </p:spPr>
      </p:pic>
      <p:pic>
        <p:nvPicPr>
          <p:cNvPr id="9" name="Imagem 8" descr="Interface gráfica do usuário, Aplicativo, Word&#10;&#10;Descrição gerada automaticamente">
            <a:extLst>
              <a:ext uri="{FF2B5EF4-FFF2-40B4-BE49-F238E27FC236}">
                <a16:creationId xmlns:a16="http://schemas.microsoft.com/office/drawing/2014/main" id="{107EAFC2-629B-4E76-BB48-671074787A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708" y="872536"/>
            <a:ext cx="9722182" cy="657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618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8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7. </a:t>
            </a:r>
            <a:r>
              <a:rPr lang="pt-BR" noProof="1"/>
              <a:t>Mapa de persona – Administradora Hospitalar</a:t>
            </a:r>
            <a:endParaRPr lang="pt-BR" dirty="0"/>
          </a:p>
        </p:txBody>
      </p:sp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68014229-FA21-4D93-8CEB-1C05B66B2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0520" y="132773"/>
            <a:ext cx="793604" cy="943445"/>
          </a:xfrm>
          <a:prstGeom prst="rect">
            <a:avLst/>
          </a:prstGeom>
        </p:spPr>
      </p:pic>
      <p:pic>
        <p:nvPicPr>
          <p:cNvPr id="5" name="Imagem 4" descr="Interface gráfica do usuário, Aplicativo, Word&#10;&#10;Descrição gerada automaticamente">
            <a:extLst>
              <a:ext uri="{FF2B5EF4-FFF2-40B4-BE49-F238E27FC236}">
                <a16:creationId xmlns:a16="http://schemas.microsoft.com/office/drawing/2014/main" id="{653358F9-4B77-483D-9960-BD64DC2B91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979" y="873867"/>
            <a:ext cx="9672340" cy="654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050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9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8. </a:t>
            </a:r>
            <a:r>
              <a:rPr lang="pt-BR" noProof="1"/>
              <a:t>PM Canvas</a:t>
            </a:r>
            <a:endParaRPr lang="pt-BR" dirty="0"/>
          </a:p>
        </p:txBody>
      </p:sp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68014229-FA21-4D93-8CEB-1C05B66B2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0520" y="132773"/>
            <a:ext cx="793604" cy="943445"/>
          </a:xfrm>
          <a:prstGeom prst="rect">
            <a:avLst/>
          </a:prstGeom>
        </p:spPr>
      </p:pic>
      <p:pic>
        <p:nvPicPr>
          <p:cNvPr id="6" name="Imagem 5" descr="Calendário&#10;&#10;Descrição gerada automaticamente">
            <a:extLst>
              <a:ext uri="{FF2B5EF4-FFF2-40B4-BE49-F238E27FC236}">
                <a16:creationId xmlns:a16="http://schemas.microsoft.com/office/drawing/2014/main" id="{C097042D-C927-44AC-A565-839E271468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972" y="700650"/>
            <a:ext cx="9403252" cy="686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354521"/>
      </p:ext>
    </p:extLst>
  </p:cSld>
  <p:clrMapOvr>
    <a:masterClrMapping/>
  </p:clrMapOvr>
</p:sld>
</file>

<file path=ppt/theme/theme1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2905C37EA9847A7207C4BBCCCD8F4" ma:contentTypeVersion="13" ma:contentTypeDescription="Create a new document." ma:contentTypeScope="" ma:versionID="0fa59793b99d27e1e0b856ab72ac2f0d">
  <xsd:schema xmlns:xsd="http://www.w3.org/2001/XMLSchema" xmlns:xs="http://www.w3.org/2001/XMLSchema" xmlns:p="http://schemas.microsoft.com/office/2006/metadata/properties" xmlns:ns3="4327b14a-fe89-488e-9f6d-9658cacf372b" xmlns:ns4="bbcd8c33-6940-4d4c-a587-bbc736ca1e4d" targetNamespace="http://schemas.microsoft.com/office/2006/metadata/properties" ma:root="true" ma:fieldsID="01494effa1b4414faf4d9851fe547c93" ns3:_="" ns4:_="">
    <xsd:import namespace="4327b14a-fe89-488e-9f6d-9658cacf372b"/>
    <xsd:import namespace="bbcd8c33-6940-4d4c-a587-bbc736ca1e4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7b14a-fe89-488e-9f6d-9658cacf37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d8c33-6940-4d4c-a587-bbc736ca1e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5C26249-539D-4496-936B-3CD83A43905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DE4A8B5-68AC-4B03-B2A1-E04BE18066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7b14a-fe89-488e-9f6d-9658cacf372b"/>
    <ds:schemaRef ds:uri="bbcd8c33-6940-4d4c-a587-bbc736ca1e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8323129-B204-40D5-AFF8-9C9A9BF3922E}">
  <ds:schemaRefs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bbcd8c33-6940-4d4c-a587-bbc736ca1e4d"/>
    <ds:schemaRef ds:uri="http://schemas.microsoft.com/office/2006/documentManagement/types"/>
    <ds:schemaRef ds:uri="4327b14a-fe89-488e-9f6d-9658cacf372b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1220</TotalTime>
  <Words>185</Words>
  <Application>Microsoft Office PowerPoint</Application>
  <PresentationFormat>Personalizar</PresentationFormat>
  <Paragraphs>55</Paragraphs>
  <Slides>15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Calibri</vt:lpstr>
      <vt:lpstr>Exo 2</vt:lpstr>
      <vt:lpstr>Conteúdo</vt:lpstr>
      <vt:lpstr>Encerramento / Agradecimento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Fabíola Canedo Yugar</cp:lastModifiedBy>
  <cp:revision>46</cp:revision>
  <dcterms:created xsi:type="dcterms:W3CDTF">2016-12-01T16:19:35Z</dcterms:created>
  <dcterms:modified xsi:type="dcterms:W3CDTF">2021-03-08T22:23:21Z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</Properties>
</file>