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174527-8213-40C0-AA87-F36996CA56A5}" v="4" dt="2020-12-14T21:04:52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>
        <p:scale>
          <a:sx n="80" d="100"/>
          <a:sy n="80" d="100"/>
        </p:scale>
        <p:origin x="739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1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8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3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9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0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8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6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9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5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1127231-9D7F-426C-AC7F-9FCA6B6CE9EB}"/>
              </a:ext>
            </a:extLst>
          </p:cNvPr>
          <p:cNvSpPr/>
          <p:nvPr/>
        </p:nvSpPr>
        <p:spPr>
          <a:xfrm>
            <a:off x="9517599" y="4268003"/>
            <a:ext cx="2243798" cy="1940400"/>
          </a:xfrm>
          <a:prstGeom prst="rect">
            <a:avLst/>
          </a:prstGeom>
          <a:solidFill>
            <a:srgbClr val="5580C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pt-BR" b="1" dirty="0">
                <a:solidFill>
                  <a:schemeClr val="bg1"/>
                </a:solidFill>
              </a:rPr>
              <a:t>API Leaflet</a:t>
            </a:r>
            <a:endParaRPr lang="pt-BR" b="1" dirty="0">
              <a:solidFill>
                <a:schemeClr val="bg1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chemeClr val="bg1"/>
                </a:solidFill>
              </a:rPr>
              <a:t>[Container: API Leaflet]</a:t>
            </a:r>
            <a:endParaRPr lang="pt-BR" sz="1400" dirty="0">
              <a:solidFill>
                <a:schemeClr val="bg1"/>
              </a:solidFill>
              <a:cs typeface="Calibri"/>
            </a:endParaRPr>
          </a:p>
          <a:p>
            <a:pPr algn="ctr">
              <a:defRPr/>
            </a:pPr>
            <a:endParaRPr lang="pt-BR" sz="1400" dirty="0">
              <a:solidFill>
                <a:schemeClr val="bg1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chemeClr val="bg1"/>
                </a:solidFill>
                <a:cs typeface="Calibri"/>
              </a:rPr>
              <a:t>API para mostrar a localização dos Hospitais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B7E275-C556-486D-9864-8FB946A30670}"/>
              </a:ext>
            </a:extLst>
          </p:cNvPr>
          <p:cNvSpPr/>
          <p:nvPr/>
        </p:nvSpPr>
        <p:spPr>
          <a:xfrm>
            <a:off x="3858415" y="1108176"/>
            <a:ext cx="2237585" cy="1942455"/>
          </a:xfrm>
          <a:prstGeom prst="rect">
            <a:avLst/>
          </a:prstGeom>
          <a:solidFill>
            <a:srgbClr val="5580C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pt-BR" b="1" dirty="0">
                <a:solidFill>
                  <a:schemeClr val="bg1"/>
                </a:solidFill>
              </a:rPr>
              <a:t>API BLOOD4LIFE </a:t>
            </a:r>
            <a:endParaRPr lang="pt-BR" b="1" dirty="0">
              <a:solidFill>
                <a:schemeClr val="bg1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chemeClr val="bg1"/>
                </a:solidFill>
              </a:rPr>
              <a:t>[Container: Spring Boot]</a:t>
            </a:r>
            <a:endParaRPr lang="pt-BR" sz="1400" dirty="0">
              <a:solidFill>
                <a:schemeClr val="bg1"/>
              </a:solidFill>
              <a:cs typeface="Calibri"/>
            </a:endParaRPr>
          </a:p>
          <a:p>
            <a:pPr algn="ctr">
              <a:defRPr/>
            </a:pPr>
            <a:endParaRPr lang="pt-BR" sz="1400" dirty="0">
              <a:solidFill>
                <a:schemeClr val="bg1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chemeClr val="bg1"/>
                </a:solidFill>
                <a:cs typeface="Calibri"/>
              </a:rPr>
              <a:t>Back-End da solução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07079EDD-A03A-463A-A3A8-63BEB6114A4E}"/>
              </a:ext>
            </a:extLst>
          </p:cNvPr>
          <p:cNvSpPr/>
          <p:nvPr/>
        </p:nvSpPr>
        <p:spPr>
          <a:xfrm>
            <a:off x="8660940" y="1109145"/>
            <a:ext cx="2243798" cy="1940516"/>
          </a:xfrm>
          <a:prstGeom prst="rect">
            <a:avLst/>
          </a:prstGeom>
          <a:solidFill>
            <a:srgbClr val="5580C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pt-BR" b="1" dirty="0">
                <a:solidFill>
                  <a:srgbClr val="FFFFFF"/>
                </a:solidFill>
              </a:rPr>
              <a:t>Client-Side</a:t>
            </a:r>
            <a:r>
              <a:rPr lang="pt-BR" b="1" u="sng" dirty="0">
                <a:solidFill>
                  <a:srgbClr val="FFFFFF"/>
                </a:solidFill>
              </a:rPr>
              <a:t> </a:t>
            </a:r>
            <a:r>
              <a:rPr lang="pt-BR" b="1" dirty="0">
                <a:solidFill>
                  <a:srgbClr val="FFFFFF"/>
                </a:solidFill>
              </a:rPr>
              <a:t>Web</a:t>
            </a:r>
            <a:r>
              <a:rPr lang="pt-BR" b="1" u="sng" dirty="0">
                <a:solidFill>
                  <a:srgbClr val="FFFFFF"/>
                </a:solidFill>
              </a:rPr>
              <a:t> </a:t>
            </a:r>
            <a:r>
              <a:rPr lang="pt-BR" b="1" dirty="0">
                <a:solidFill>
                  <a:srgbClr val="FFFFFF"/>
                </a:solidFill>
              </a:rPr>
              <a:t>Application</a:t>
            </a:r>
          </a:p>
          <a:p>
            <a:pPr algn="ctr">
              <a:defRPr/>
            </a:pPr>
            <a:r>
              <a:rPr lang="pt-BR" sz="1400" dirty="0">
                <a:solidFill>
                  <a:srgbClr val="FFFFFF"/>
                </a:solidFill>
              </a:rPr>
              <a:t>[Container: ReactJS + Chart.js] </a:t>
            </a:r>
          </a:p>
          <a:p>
            <a:pPr algn="ctr">
              <a:defRPr/>
            </a:pPr>
            <a:endParaRPr lang="pt-BR" sz="1400" u="sng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rgbClr val="FFFFFF"/>
                </a:solidFill>
                <a:cs typeface="Calibri"/>
              </a:rPr>
              <a:t>Aplicação de cadastros e visualização das dashboards dos Hospitais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EFD67E77-DD46-4F99-814E-F43E236BFB22}"/>
              </a:ext>
            </a:extLst>
          </p:cNvPr>
          <p:cNvCxnSpPr>
            <a:cxnSpLocks/>
            <a:stCxn id="36" idx="1"/>
            <a:endCxn id="8" idx="3"/>
          </p:cNvCxnSpPr>
          <p:nvPr/>
        </p:nvCxnSpPr>
        <p:spPr>
          <a:xfrm flipH="1">
            <a:off x="6096000" y="2079403"/>
            <a:ext cx="25649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BA877B84-7112-4524-B155-146D1029E7B5}"/>
              </a:ext>
            </a:extLst>
          </p:cNvPr>
          <p:cNvCxnSpPr>
            <a:cxnSpLocks/>
            <a:stCxn id="8" idx="1"/>
            <a:endCxn id="3" idx="4"/>
          </p:cNvCxnSpPr>
          <p:nvPr/>
        </p:nvCxnSpPr>
        <p:spPr>
          <a:xfrm flipH="1">
            <a:off x="2607560" y="2079404"/>
            <a:ext cx="1250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F4E95131-BE78-4D92-AD7C-09625AF48CC0}"/>
              </a:ext>
            </a:extLst>
          </p:cNvPr>
          <p:cNvCxnSpPr>
            <a:cxnSpLocks/>
            <a:stCxn id="36" idx="2"/>
            <a:endCxn id="5" idx="0"/>
          </p:cNvCxnSpPr>
          <p:nvPr/>
        </p:nvCxnSpPr>
        <p:spPr>
          <a:xfrm>
            <a:off x="9782839" y="3049661"/>
            <a:ext cx="856659" cy="121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tângulo 71">
            <a:extLst>
              <a:ext uri="{FF2B5EF4-FFF2-40B4-BE49-F238E27FC236}">
                <a16:creationId xmlns:a16="http://schemas.microsoft.com/office/drawing/2014/main" id="{B59B41E6-4B26-4489-882E-5A9BC52DF855}"/>
              </a:ext>
            </a:extLst>
          </p:cNvPr>
          <p:cNvSpPr/>
          <p:nvPr/>
        </p:nvSpPr>
        <p:spPr>
          <a:xfrm>
            <a:off x="1724750" y="4294046"/>
            <a:ext cx="2235728" cy="1940400"/>
          </a:xfrm>
          <a:prstGeom prst="rect">
            <a:avLst/>
          </a:prstGeom>
          <a:solidFill>
            <a:srgbClr val="5580C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lvl="0" algn="ctr">
              <a:defRPr/>
            </a:pPr>
            <a:r>
              <a:rPr lang="pt-BR" b="1" dirty="0">
                <a:solidFill>
                  <a:srgbClr val="FFFFFF"/>
                </a:solidFill>
              </a:rPr>
              <a:t>MobileApp</a:t>
            </a:r>
            <a:endParaRPr lang="pt-BR" b="1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rgbClr val="FFFFFF"/>
                </a:solidFill>
              </a:rPr>
              <a:t>[Container: Kotlin ] </a:t>
            </a:r>
            <a:endParaRPr lang="pt-BR" sz="1400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endParaRPr lang="pt-BR" sz="1400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rgbClr val="FFFFFF"/>
                </a:solidFill>
                <a:cs typeface="Calibri"/>
              </a:rPr>
              <a:t>Aplicativo de visualização de dashboards</a:t>
            </a:r>
          </a:p>
        </p:txBody>
      </p: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9AA639A7-DC25-4369-A9A3-875AC4C4B834}"/>
              </a:ext>
            </a:extLst>
          </p:cNvPr>
          <p:cNvCxnSpPr>
            <a:cxnSpLocks/>
          </p:cNvCxnSpPr>
          <p:nvPr/>
        </p:nvCxnSpPr>
        <p:spPr>
          <a:xfrm flipV="1">
            <a:off x="2401734" y="3058435"/>
            <a:ext cx="2134594" cy="124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4C3C57-5D29-41F3-8793-919059557BEA}"/>
              </a:ext>
            </a:extLst>
          </p:cNvPr>
          <p:cNvSpPr/>
          <p:nvPr/>
        </p:nvSpPr>
        <p:spPr>
          <a:xfrm>
            <a:off x="4414705" y="4294046"/>
            <a:ext cx="2243798" cy="1932430"/>
          </a:xfrm>
          <a:prstGeom prst="rect">
            <a:avLst/>
          </a:prstGeom>
          <a:solidFill>
            <a:srgbClr val="5580C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pt-BR" b="1" dirty="0">
                <a:solidFill>
                  <a:srgbClr val="FFFFFF"/>
                </a:solidFill>
              </a:rPr>
              <a:t>API E-mail</a:t>
            </a:r>
            <a:endParaRPr lang="pt-BR" b="1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rgbClr val="FFFFFF"/>
                </a:solidFill>
              </a:rPr>
              <a:t>[Container: JavaMail ] </a:t>
            </a:r>
          </a:p>
          <a:p>
            <a:pPr algn="ctr">
              <a:defRPr/>
            </a:pPr>
            <a:endParaRPr lang="pt-BR" sz="1400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rgbClr val="FFFFFF"/>
                </a:solidFill>
                <a:cs typeface="Calibri"/>
              </a:rPr>
              <a:t>API para envio de e-mails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9FD4755D-8092-478F-A77D-610598E4B0BB}"/>
              </a:ext>
            </a:extLst>
          </p:cNvPr>
          <p:cNvCxnSpPr>
            <a:cxnSpLocks/>
          </p:cNvCxnSpPr>
          <p:nvPr/>
        </p:nvCxnSpPr>
        <p:spPr>
          <a:xfrm>
            <a:off x="5271240" y="3024588"/>
            <a:ext cx="559396" cy="124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ilindro 2">
            <a:extLst>
              <a:ext uri="{FF2B5EF4-FFF2-40B4-BE49-F238E27FC236}">
                <a16:creationId xmlns:a16="http://schemas.microsoft.com/office/drawing/2014/main" id="{EE5CA2F7-B56A-4CE6-9616-1A4D6614A4DE}"/>
              </a:ext>
            </a:extLst>
          </p:cNvPr>
          <p:cNvSpPr/>
          <p:nvPr/>
        </p:nvSpPr>
        <p:spPr>
          <a:xfrm>
            <a:off x="341419" y="865115"/>
            <a:ext cx="2266141" cy="2428577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endParaRPr lang="pt-BR" dirty="0">
              <a:cs typeface="Calibri"/>
            </a:endParaRPr>
          </a:p>
          <a:p>
            <a:pPr algn="r"/>
            <a:endParaRPr lang="pt-BR" dirty="0"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DE3BB46-5E1C-435B-B6C5-E213E9F11BC4}"/>
              </a:ext>
            </a:extLst>
          </p:cNvPr>
          <p:cNvSpPr txBox="1"/>
          <p:nvPr/>
        </p:nvSpPr>
        <p:spPr>
          <a:xfrm>
            <a:off x="444200" y="1494627"/>
            <a:ext cx="2143142" cy="16619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Database</a:t>
            </a:r>
            <a:r>
              <a:rPr lang="pt-BR" sz="1400" dirty="0">
                <a:solidFill>
                  <a:schemeClr val="bg1"/>
                </a:solidFill>
              </a:rPr>
              <a:t> </a:t>
            </a:r>
          </a:p>
          <a:p>
            <a:r>
              <a:rPr lang="pt-BR" sz="1400" dirty="0">
                <a:solidFill>
                  <a:schemeClr val="bg1"/>
                </a:solidFill>
              </a:rPr>
              <a:t>[Container: SQL Server ]</a:t>
            </a:r>
            <a:endParaRPr lang="pt-BR" sz="1400" dirty="0">
              <a:solidFill>
                <a:schemeClr val="bg1"/>
              </a:solidFill>
              <a:cs typeface="Calibri"/>
            </a:endParaRPr>
          </a:p>
          <a:p>
            <a:endParaRPr lang="pt-BR" sz="1400" dirty="0">
              <a:solidFill>
                <a:schemeClr val="bg1"/>
              </a:solidFill>
            </a:endParaRPr>
          </a:p>
          <a:p>
            <a:pPr algn="ctr"/>
            <a:r>
              <a:rPr lang="pt-BR" sz="1400" dirty="0">
                <a:solidFill>
                  <a:schemeClr val="bg1"/>
                </a:solidFill>
              </a:rPr>
              <a:t>Armazena os dados do banco de sangue juntamente com seus doadores</a:t>
            </a:r>
            <a:endParaRPr lang="pt-BR" sz="1400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DB48D8F-D766-4860-AFDD-E98A0D3FF9FF}"/>
              </a:ext>
            </a:extLst>
          </p:cNvPr>
          <p:cNvSpPr/>
          <p:nvPr/>
        </p:nvSpPr>
        <p:spPr>
          <a:xfrm>
            <a:off x="6979645" y="4294046"/>
            <a:ext cx="2243798" cy="1932430"/>
          </a:xfrm>
          <a:prstGeom prst="rect">
            <a:avLst/>
          </a:prstGeom>
          <a:solidFill>
            <a:srgbClr val="5580C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pt-BR" b="1" dirty="0">
                <a:solidFill>
                  <a:srgbClr val="FFFFFF"/>
                </a:solidFill>
              </a:rPr>
              <a:t>API ViaCep</a:t>
            </a:r>
            <a:endParaRPr lang="pt-BR" b="1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rgbClr val="FFFFFF"/>
                </a:solidFill>
              </a:rPr>
              <a:t>[Container: API ViaCep ] </a:t>
            </a:r>
          </a:p>
          <a:p>
            <a:pPr algn="ctr">
              <a:defRPr/>
            </a:pPr>
            <a:endParaRPr lang="pt-BR" sz="1400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rgbClr val="FFFFFF"/>
                </a:solidFill>
                <a:cs typeface="Calibri"/>
              </a:rPr>
              <a:t>API para descobrir os endereços dos usuários através do cep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C32B4C4-AE77-4E75-A718-7BE1D79C2A35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8101544" y="3049661"/>
            <a:ext cx="1220639" cy="124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BE24D2AF-1953-454F-B4EE-923E6DA1B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884" y="846675"/>
            <a:ext cx="927523" cy="57426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07A82D9-8A66-4021-84B9-A99688FB5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544" y="907024"/>
            <a:ext cx="927523" cy="574267"/>
          </a:xfrm>
          <a:prstGeom prst="rect">
            <a:avLst/>
          </a:prstGeom>
        </p:spPr>
      </p:pic>
      <p:pic>
        <p:nvPicPr>
          <p:cNvPr id="13" name="Imagem 12" descr="Uma imagem contendo Ícone&#10;&#10;Descrição gerada automaticamente">
            <a:extLst>
              <a:ext uri="{FF2B5EF4-FFF2-40B4-BE49-F238E27FC236}">
                <a16:creationId xmlns:a16="http://schemas.microsoft.com/office/drawing/2014/main" id="{42437964-F7DD-4056-9639-73FC6D22B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91" b="89921" l="6047" r="93837">
                        <a14:foregroundMark x1="9070" y1="59684" x2="7326" y2="69368"/>
                        <a14:foregroundMark x1="7326" y1="69368" x2="7442" y2="79644"/>
                        <a14:foregroundMark x1="7442" y1="79644" x2="18372" y2="90316"/>
                        <a14:foregroundMark x1="18372" y1="90316" x2="24186" y2="90514"/>
                        <a14:foregroundMark x1="24186" y1="90514" x2="37791" y2="86166"/>
                        <a14:foregroundMark x1="37791" y1="86166" x2="38488" y2="75692"/>
                        <a14:foregroundMark x1="38488" y1="75692" x2="32093" y2="71344"/>
                        <a14:foregroundMark x1="32093" y1="71344" x2="56977" y2="79447"/>
                        <a14:foregroundMark x1="56977" y1="79447" x2="41628" y2="86364"/>
                        <a14:foregroundMark x1="41628" y1="86364" x2="53256" y2="85375"/>
                        <a14:foregroundMark x1="53256" y1="85375" x2="36395" y2="82016"/>
                        <a14:foregroundMark x1="36395" y1="82016" x2="48953" y2="74704"/>
                        <a14:foregroundMark x1="48953" y1="74704" x2="64419" y2="73913"/>
                        <a14:foregroundMark x1="64419" y1="73913" x2="34302" y2="75494"/>
                        <a14:foregroundMark x1="34302" y1="75494" x2="61047" y2="75494"/>
                        <a14:foregroundMark x1="61047" y1="75494" x2="70465" y2="78063"/>
                        <a14:foregroundMark x1="70465" y1="78063" x2="51512" y2="87352"/>
                        <a14:foregroundMark x1="51512" y1="87352" x2="78372" y2="87352"/>
                        <a14:foregroundMark x1="78372" y1="87352" x2="90116" y2="78063"/>
                        <a14:foregroundMark x1="90116" y1="78063" x2="92558" y2="66601"/>
                        <a14:foregroundMark x1="92558" y1="66601" x2="90698" y2="53755"/>
                        <a14:foregroundMark x1="90698" y1="53755" x2="79419" y2="43676"/>
                        <a14:foregroundMark x1="79419" y1="43676" x2="71279" y2="42095"/>
                        <a14:foregroundMark x1="71279" y1="42095" x2="64767" y2="34783"/>
                        <a14:foregroundMark x1="64767" y1="34783" x2="58721" y2="13834"/>
                        <a14:foregroundMark x1="58721" y1="13834" x2="54186" y2="9091"/>
                        <a14:foregroundMark x1="40581" y1="77273" x2="49302" y2="72925"/>
                        <a14:foregroundMark x1="49302" y1="72925" x2="37558" y2="68182"/>
                        <a14:foregroundMark x1="37558" y1="68182" x2="55930" y2="71542"/>
                        <a14:foregroundMark x1="55930" y1="71542" x2="31860" y2="64032"/>
                        <a14:foregroundMark x1="31860" y1="64032" x2="61395" y2="74901"/>
                        <a14:foregroundMark x1="61395" y1="74901" x2="44535" y2="73715"/>
                        <a14:foregroundMark x1="44535" y1="73715" x2="52209" y2="75494"/>
                        <a14:foregroundMark x1="52209" y1="75494" x2="63605" y2="74111"/>
                        <a14:foregroundMark x1="63605" y1="74111" x2="38837" y2="65415"/>
                        <a14:foregroundMark x1="38837" y1="65415" x2="57674" y2="54348"/>
                        <a14:foregroundMark x1="57674" y1="54348" x2="34651" y2="53755"/>
                        <a14:foregroundMark x1="34651" y1="53755" x2="42326" y2="54545"/>
                        <a14:foregroundMark x1="42326" y1="54545" x2="56047" y2="54150"/>
                        <a14:foregroundMark x1="56047" y1="54150" x2="43256" y2="49012"/>
                        <a14:foregroundMark x1="43256" y1="49012" x2="53372" y2="43676"/>
                        <a14:foregroundMark x1="53372" y1="43676" x2="44651" y2="38142"/>
                        <a14:foregroundMark x1="44651" y1="38142" x2="53837" y2="37747"/>
                        <a14:foregroundMark x1="53837" y1="37747" x2="43721" y2="34783"/>
                        <a14:foregroundMark x1="43721" y1="34783" x2="55698" y2="42292"/>
                        <a14:foregroundMark x1="44302" y1="48221" x2="52209" y2="47431"/>
                        <a14:foregroundMark x1="52209" y1="47431" x2="45698" y2="41897"/>
                        <a14:foregroundMark x1="45698" y1="41897" x2="39651" y2="39921"/>
                        <a14:foregroundMark x1="39651" y1="39921" x2="49767" y2="39921"/>
                        <a14:foregroundMark x1="49767" y1="39921" x2="43023" y2="39328"/>
                        <a14:foregroundMark x1="43023" y1="39328" x2="48721" y2="51581"/>
                        <a14:foregroundMark x1="48721" y1="51581" x2="45814" y2="35771"/>
                        <a14:foregroundMark x1="45814" y1="35771" x2="44884" y2="49802"/>
                        <a14:foregroundMark x1="44884" y1="49802" x2="45000" y2="39723"/>
                        <a14:foregroundMark x1="45000" y1="39723" x2="44767" y2="42885"/>
                        <a14:foregroundMark x1="67209" y1="74111" x2="60465" y2="75494"/>
                        <a14:foregroundMark x1="60465" y1="75494" x2="73837" y2="73320"/>
                        <a14:foregroundMark x1="73837" y1="73320" x2="65116" y2="73518"/>
                        <a14:foregroundMark x1="65116" y1="73518" x2="70930" y2="75099"/>
                        <a14:foregroundMark x1="70930" y1="75099" x2="64535" y2="74704"/>
                        <a14:foregroundMark x1="64535" y1="74704" x2="58605" y2="77273"/>
                        <a14:foregroundMark x1="58605" y1="77273" x2="71047" y2="77668"/>
                        <a14:foregroundMark x1="71047" y1="77668" x2="65233" y2="72925"/>
                        <a14:foregroundMark x1="65233" y1="72925" x2="57791" y2="72530"/>
                        <a14:foregroundMark x1="57791" y1="72530" x2="67558" y2="72530"/>
                        <a14:foregroundMark x1="67558" y1="72530" x2="58837" y2="70949"/>
                        <a14:foregroundMark x1="58837" y1="70949" x2="64767" y2="71739"/>
                        <a14:foregroundMark x1="64767" y1="71739" x2="58837" y2="69565"/>
                        <a14:foregroundMark x1="58837" y1="69565" x2="64884" y2="69368"/>
                        <a14:foregroundMark x1="64884" y1="69368" x2="58721" y2="69960"/>
                        <a14:foregroundMark x1="58721" y1="69960" x2="61744" y2="69960"/>
                        <a14:foregroundMark x1="93953" y1="62846" x2="92093" y2="66206"/>
                        <a14:foregroundMark x1="43488" y1="83992" x2="51744" y2="85178"/>
                        <a14:foregroundMark x1="51744" y1="85178" x2="45698" y2="81028"/>
                        <a14:foregroundMark x1="45698" y1="81028" x2="53605" y2="82213"/>
                        <a14:foregroundMark x1="53605" y1="82213" x2="42907" y2="79051"/>
                        <a14:foregroundMark x1="42907" y1="79051" x2="45000" y2="79644"/>
                        <a14:foregroundMark x1="9302" y1="82213" x2="6047" y2="73320"/>
                        <a14:foregroundMark x1="6047" y1="73320" x2="9302" y2="652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4" y="736408"/>
            <a:ext cx="1163437" cy="68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EB6548DE3D0B4FAB42E42BA2CC71F0" ma:contentTypeVersion="11" ma:contentTypeDescription="Create a new document." ma:contentTypeScope="" ma:versionID="600d5af200b187208d60c4c8f76d187b">
  <xsd:schema xmlns:xsd="http://www.w3.org/2001/XMLSchema" xmlns:xs="http://www.w3.org/2001/XMLSchema" xmlns:p="http://schemas.microsoft.com/office/2006/metadata/properties" xmlns:ns3="93aadb1b-f078-425f-a07f-e2cc4bed1fef" xmlns:ns4="fe025bb9-070a-4424-8929-b6cadbd5fdba" targetNamespace="http://schemas.microsoft.com/office/2006/metadata/properties" ma:root="true" ma:fieldsID="8fba56236f6461dba0d8860510fe65d7" ns3:_="" ns4:_="">
    <xsd:import namespace="93aadb1b-f078-425f-a07f-e2cc4bed1fef"/>
    <xsd:import namespace="fe025bb9-070a-4424-8929-b6cadbd5fdb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aadb1b-f078-425f-a07f-e2cc4bed1f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025bb9-070a-4424-8929-b6cadbd5fd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FB9450-938F-4F67-8244-AE56B2CBE379}">
  <ds:schemaRefs>
    <ds:schemaRef ds:uri="93aadb1b-f078-425f-a07f-e2cc4bed1fef"/>
    <ds:schemaRef ds:uri="fe025bb9-070a-4424-8929-b6cadbd5fdb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1705FB3-74A0-447B-88BF-4806BE3B3839}">
  <ds:schemaRefs>
    <ds:schemaRef ds:uri="93aadb1b-f078-425f-a07f-e2cc4bed1fef"/>
    <ds:schemaRef ds:uri="fe025bb9-070a-4424-8929-b6cadbd5fdb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76A1665-EA1D-462E-9728-1E0C6794E8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106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braian hudson braga</dc:creator>
  <cp:lastModifiedBy>JOÃO MARCOS ALMEIDA SILVA DE JESUS .</cp:lastModifiedBy>
  <cp:revision>6</cp:revision>
  <dcterms:created xsi:type="dcterms:W3CDTF">2020-10-25T01:22:25Z</dcterms:created>
  <dcterms:modified xsi:type="dcterms:W3CDTF">2021-03-02T23:03:48Z</dcterms:modified>
</cp:coreProperties>
</file>