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7"/>
  </p:notesMasterIdLst>
  <p:handoutMasterIdLst>
    <p:handoutMasterId r:id="rId8"/>
  </p:handoutMasterIdLst>
  <p:sldIdLst>
    <p:sldId id="618" r:id="rId6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A4"/>
    <a:srgbClr val="D2EEF1"/>
    <a:srgbClr val="EB3C2D"/>
    <a:srgbClr val="E6005A"/>
    <a:srgbClr val="32B9CD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730" y="62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13/09/2020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13/09/2020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35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áfico 11" descr="Rosto neutro sem preenchimento ">
            <a:extLst>
              <a:ext uri="{FF2B5EF4-FFF2-40B4-BE49-F238E27FC236}">
                <a16:creationId xmlns:a16="http://schemas.microsoft.com/office/drawing/2014/main" id="{D6AE4F59-9C35-4782-BFF3-697D06530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5841" y="3260032"/>
            <a:ext cx="914400" cy="914400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Jornada do Usuário (Administradora Hospitalar)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FD3DC5B-CCF8-4D95-A962-9E9AD67FABBC}"/>
              </a:ext>
            </a:extLst>
          </p:cNvPr>
          <p:cNvSpPr/>
          <p:nvPr/>
        </p:nvSpPr>
        <p:spPr>
          <a:xfrm>
            <a:off x="263090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PROMOVER</a:t>
            </a:r>
          </a:p>
          <a:p>
            <a:pPr algn="ctr"/>
            <a:r>
              <a:rPr lang="pt-BR" dirty="0"/>
              <a:t>DOAÇÃO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246D602-D2E6-4673-951D-352CAEA74EC5}"/>
              </a:ext>
            </a:extLst>
          </p:cNvPr>
          <p:cNvSpPr/>
          <p:nvPr/>
        </p:nvSpPr>
        <p:spPr>
          <a:xfrm>
            <a:off x="5149512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 ESTOQUE</a:t>
            </a: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A8CAF408-7AEF-46A5-BE2C-9BE73369B7E1}"/>
              </a:ext>
            </a:extLst>
          </p:cNvPr>
          <p:cNvSpPr/>
          <p:nvPr/>
        </p:nvSpPr>
        <p:spPr>
          <a:xfrm>
            <a:off x="7712628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REALIZA TRIAGEM</a:t>
            </a:r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2E5D830F-E594-4A4E-865A-ED3EF8AED2C7}"/>
              </a:ext>
            </a:extLst>
          </p:cNvPr>
          <p:cNvSpPr/>
          <p:nvPr/>
        </p:nvSpPr>
        <p:spPr>
          <a:xfrm>
            <a:off x="1031947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COLETA O SANGUE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0C587B-167A-4046-8193-FE5D0F2BD5AD}"/>
              </a:ext>
            </a:extLst>
          </p:cNvPr>
          <p:cNvCxnSpPr/>
          <p:nvPr/>
        </p:nvCxnSpPr>
        <p:spPr>
          <a:xfrm>
            <a:off x="248653" y="2106706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D18D-BAB8-4623-9F47-429CD0C89156}"/>
              </a:ext>
            </a:extLst>
          </p:cNvPr>
          <p:cNvSpPr/>
          <p:nvPr/>
        </p:nvSpPr>
        <p:spPr>
          <a:xfrm>
            <a:off x="2630901" y="2163934"/>
            <a:ext cx="26476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Faz campanhas para atingir mais pessoas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Tenta conscientizar a população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Oferecem recompensas para voluntários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282CFB-9587-4BFA-A168-54B336E1D1FD}"/>
              </a:ext>
            </a:extLst>
          </p:cNvPr>
          <p:cNvCxnSpPr/>
          <p:nvPr/>
        </p:nvCxnSpPr>
        <p:spPr>
          <a:xfrm>
            <a:off x="248653" y="3205592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24F593-86B6-43D8-BBC2-C83416E7E647}"/>
              </a:ext>
            </a:extLst>
          </p:cNvPr>
          <p:cNvSpPr/>
          <p:nvPr/>
        </p:nvSpPr>
        <p:spPr>
          <a:xfrm>
            <a:off x="248653" y="12833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D4EF9F-24DA-4535-8158-6E054700D6C9}"/>
              </a:ext>
            </a:extLst>
          </p:cNvPr>
          <p:cNvSpPr/>
          <p:nvPr/>
        </p:nvSpPr>
        <p:spPr>
          <a:xfrm>
            <a:off x="248653" y="21639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54099A1-86BA-49DD-921E-A12E1EA75F22}"/>
              </a:ext>
            </a:extLst>
          </p:cNvPr>
          <p:cNvSpPr/>
          <p:nvPr/>
        </p:nvSpPr>
        <p:spPr>
          <a:xfrm>
            <a:off x="248653" y="32957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C0D5044-B87E-4741-83CC-572EC6DF96A2}"/>
              </a:ext>
            </a:extLst>
          </p:cNvPr>
          <p:cNvCxnSpPr/>
          <p:nvPr/>
        </p:nvCxnSpPr>
        <p:spPr>
          <a:xfrm>
            <a:off x="248653" y="4320521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057FCB7D-5B0A-4D23-AEF9-7F2AA1E30C76}"/>
              </a:ext>
            </a:extLst>
          </p:cNvPr>
          <p:cNvSpPr/>
          <p:nvPr/>
        </p:nvSpPr>
        <p:spPr>
          <a:xfrm>
            <a:off x="2719133" y="4417854"/>
            <a:ext cx="24303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As pessoas não entendem a importância da doação de sangue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FDD8A-6877-49FB-A4A9-32172D6FE06F}"/>
              </a:ext>
            </a:extLst>
          </p:cNvPr>
          <p:cNvCxnSpPr/>
          <p:nvPr/>
        </p:nvCxnSpPr>
        <p:spPr>
          <a:xfrm>
            <a:off x="248653" y="5541029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FBC55-8446-4393-8E00-5D2F0A377509}"/>
              </a:ext>
            </a:extLst>
          </p:cNvPr>
          <p:cNvSpPr/>
          <p:nvPr/>
        </p:nvSpPr>
        <p:spPr>
          <a:xfrm>
            <a:off x="248653" y="4417854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988A0C7-9A9A-45F9-B41F-429C2C02D082}"/>
              </a:ext>
            </a:extLst>
          </p:cNvPr>
          <p:cNvSpPr/>
          <p:nvPr/>
        </p:nvSpPr>
        <p:spPr>
          <a:xfrm>
            <a:off x="248653" y="5633149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Canal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(ponto de contato) 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65783DE-DC9B-4E81-A205-39F651C9CE0E}"/>
              </a:ext>
            </a:extLst>
          </p:cNvPr>
          <p:cNvCxnSpPr/>
          <p:nvPr/>
        </p:nvCxnSpPr>
        <p:spPr>
          <a:xfrm>
            <a:off x="248653" y="6526315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9A498E02-A53D-43C5-8A8C-E911C378ACFE}"/>
              </a:ext>
            </a:extLst>
          </p:cNvPr>
          <p:cNvSpPr/>
          <p:nvPr/>
        </p:nvSpPr>
        <p:spPr>
          <a:xfrm>
            <a:off x="256675" y="6555567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8A70B33-92D8-4986-AA19-E48CE787D15D}"/>
              </a:ext>
            </a:extLst>
          </p:cNvPr>
          <p:cNvSpPr/>
          <p:nvPr/>
        </p:nvSpPr>
        <p:spPr>
          <a:xfrm>
            <a:off x="2719132" y="6569056"/>
            <a:ext cx="2426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Ter um sistema para facilitar a busca de doadores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BC020F3-E856-4E10-98C7-44CD896FD8CB}"/>
              </a:ext>
            </a:extLst>
          </p:cNvPr>
          <p:cNvSpPr/>
          <p:nvPr/>
        </p:nvSpPr>
        <p:spPr>
          <a:xfrm>
            <a:off x="5149512" y="2108189"/>
            <a:ext cx="25186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Atualiza as quantidades de cada tipo sanguíneo no site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9F15B6-A583-462E-96AF-05C1C0B9D7DA}"/>
              </a:ext>
            </a:extLst>
          </p:cNvPr>
          <p:cNvSpPr/>
          <p:nvPr/>
        </p:nvSpPr>
        <p:spPr>
          <a:xfrm>
            <a:off x="7712627" y="2122814"/>
            <a:ext cx="25186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Verifica se o voluntário é realmente apto para doar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0C76E-1B89-49D6-857C-54ADD3DE5D24}"/>
              </a:ext>
            </a:extLst>
          </p:cNvPr>
          <p:cNvSpPr/>
          <p:nvPr/>
        </p:nvSpPr>
        <p:spPr>
          <a:xfrm>
            <a:off x="10319470" y="2166807"/>
            <a:ext cx="2518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Se o voluntário for apto, o sangue é coletado</a:t>
            </a:r>
          </a:p>
        </p:txBody>
      </p:sp>
      <p:pic>
        <p:nvPicPr>
          <p:cNvPr id="19" name="Gráfico 18" descr="Rosto sorrindo sem preenchimento ">
            <a:extLst>
              <a:ext uri="{FF2B5EF4-FFF2-40B4-BE49-F238E27FC236}">
                <a16:creationId xmlns:a16="http://schemas.microsoft.com/office/drawing/2014/main" id="{607AC642-95F7-4D20-8BC9-86C1FCF8E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22354" y="3327214"/>
            <a:ext cx="914400" cy="914400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B9215075-CD7C-4D9F-86A6-28F130C88D34}"/>
              </a:ext>
            </a:extLst>
          </p:cNvPr>
          <p:cNvSpPr/>
          <p:nvPr/>
        </p:nvSpPr>
        <p:spPr>
          <a:xfrm>
            <a:off x="5145892" y="4413469"/>
            <a:ext cx="24303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Que bacana, o site já vai fazer a promoção para mim. 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EBFBCEC-D358-4CE7-9653-5877D4BB4DB2}"/>
              </a:ext>
            </a:extLst>
          </p:cNvPr>
          <p:cNvSpPr/>
          <p:nvPr/>
        </p:nvSpPr>
        <p:spPr>
          <a:xfrm>
            <a:off x="7712627" y="4351540"/>
            <a:ext cx="24303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Os voluntários estão sendo mais informados sobre os requisitos.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BA9B4D6-0978-4922-8298-9A007031E5CA}"/>
              </a:ext>
            </a:extLst>
          </p:cNvPr>
          <p:cNvSpPr/>
          <p:nvPr/>
        </p:nvSpPr>
        <p:spPr>
          <a:xfrm>
            <a:off x="10231238" y="4345841"/>
            <a:ext cx="24303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Nosso banco de sangue está com o estoque maior e mais equilibrado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0A64089D-E207-4DFB-9F5F-AFA73A03D1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15" y="5701089"/>
            <a:ext cx="684851" cy="684851"/>
          </a:xfrm>
          <a:prstGeom prst="rect">
            <a:avLst/>
          </a:prstGeom>
        </p:spPr>
      </p:pic>
      <p:pic>
        <p:nvPicPr>
          <p:cNvPr id="27" name="Gráfico 26" descr="Rosto sorridente sem preenchimento ">
            <a:extLst>
              <a:ext uri="{FF2B5EF4-FFF2-40B4-BE49-F238E27FC236}">
                <a16:creationId xmlns:a16="http://schemas.microsoft.com/office/drawing/2014/main" id="{66DA8D96-33E0-4B63-A731-762D1ADCE8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07110" y="3323431"/>
            <a:ext cx="914400" cy="9144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27FACEB5-7223-43CF-ABC3-7E5AE0F416E1}"/>
              </a:ext>
            </a:extLst>
          </p:cNvPr>
          <p:cNvSpPr/>
          <p:nvPr/>
        </p:nvSpPr>
        <p:spPr>
          <a:xfrm>
            <a:off x="5145892" y="6569056"/>
            <a:ext cx="2426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Mostrar o estoque para os doadores</a:t>
            </a:r>
          </a:p>
        </p:txBody>
      </p:sp>
      <p:pic>
        <p:nvPicPr>
          <p:cNvPr id="35" name="Gráfico 34" descr="Rosto sorridente sem preenchimento ">
            <a:extLst>
              <a:ext uri="{FF2B5EF4-FFF2-40B4-BE49-F238E27FC236}">
                <a16:creationId xmlns:a16="http://schemas.microsoft.com/office/drawing/2014/main" id="{FD0268BD-6BC1-46D9-B4CB-F35F0AD01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4732" y="3322947"/>
            <a:ext cx="914400" cy="914400"/>
          </a:xfrm>
          <a:prstGeom prst="rect">
            <a:avLst/>
          </a:prstGeom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715112F1-B19E-4FD8-A803-1F2D8A713E42}"/>
              </a:ext>
            </a:extLst>
          </p:cNvPr>
          <p:cNvSpPr/>
          <p:nvPr/>
        </p:nvSpPr>
        <p:spPr>
          <a:xfrm>
            <a:off x="7572652" y="6563168"/>
            <a:ext cx="27468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Disponibilizar questionário para saber se o voluntário é apto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7A7F4A6-C73C-4280-ACC4-0B93AFC29B44}"/>
              </a:ext>
            </a:extLst>
          </p:cNvPr>
          <p:cNvSpPr/>
          <p:nvPr/>
        </p:nvSpPr>
        <p:spPr>
          <a:xfrm>
            <a:off x="10143006" y="6570082"/>
            <a:ext cx="27468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Encontrar pessoas que querem doar e mostrar a elas os hospitais que precisam do seu tipo sanguíneo</a:t>
            </a:r>
          </a:p>
        </p:txBody>
      </p:sp>
      <p:pic>
        <p:nvPicPr>
          <p:cNvPr id="41" name="Imagem 40" descr="Fundo preto com letras brancas&#10;&#10;Descrição gerada automaticamente">
            <a:extLst>
              <a:ext uri="{FF2B5EF4-FFF2-40B4-BE49-F238E27FC236}">
                <a16:creationId xmlns:a16="http://schemas.microsoft.com/office/drawing/2014/main" id="{B93A88A6-438F-4A48-90AC-0F10AC0DD5E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06" y="5703301"/>
            <a:ext cx="684851" cy="68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7341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323129-B204-40D5-AFF8-9C9A9BF3922E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bcd8c33-6940-4d4c-a587-bbc736ca1e4d"/>
    <ds:schemaRef ds:uri="http://schemas.microsoft.com/office/2006/documentManagement/types"/>
    <ds:schemaRef ds:uri="4327b14a-fe89-488e-9f6d-9658cacf372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</TotalTime>
  <Words>176</Words>
  <Application>Microsoft Office PowerPoint</Application>
  <PresentationFormat>Personalizar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Exo 2</vt:lpstr>
      <vt:lpstr>Conteúdo</vt:lpstr>
      <vt:lpstr>Encerramento / Agradecimento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JOÃO MARCOS ALMEIDA SILVA DE JESUS .</cp:lastModifiedBy>
  <cp:revision>17</cp:revision>
  <dcterms:created xsi:type="dcterms:W3CDTF">2016-12-01T16:19:35Z</dcterms:created>
  <dcterms:modified xsi:type="dcterms:W3CDTF">2020-09-14T00:02:27Z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