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Juncks" userId="0f121773a5ae8ec2" providerId="LiveId" clId="{6886612E-2C28-4C84-B412-90DEF39864E9}"/>
    <pc:docChg chg="addSld delSld modSld">
      <pc:chgData name="Daniel Juncks" userId="0f121773a5ae8ec2" providerId="LiveId" clId="{6886612E-2C28-4C84-B412-90DEF39864E9}" dt="2020-12-13T13:49:46.849" v="49" actId="47"/>
      <pc:docMkLst>
        <pc:docMk/>
      </pc:docMkLst>
      <pc:sldChg chg="add">
        <pc:chgData name="Daniel Juncks" userId="0f121773a5ae8ec2" providerId="LiveId" clId="{6886612E-2C28-4C84-B412-90DEF39864E9}" dt="2020-12-13T13:49:26.097" v="48" actId="22"/>
        <pc:sldMkLst>
          <pc:docMk/>
          <pc:sldMk cId="109857222" sldId="256"/>
        </pc:sldMkLst>
      </pc:sldChg>
      <pc:sldChg chg="modSp del mod">
        <pc:chgData name="Daniel Juncks" userId="0f121773a5ae8ec2" providerId="LiveId" clId="{6886612E-2C28-4C84-B412-90DEF39864E9}" dt="2020-12-13T13:49:46.849" v="49" actId="47"/>
        <pc:sldMkLst>
          <pc:docMk/>
          <pc:sldMk cId="416413817" sldId="257"/>
        </pc:sldMkLst>
        <pc:spChg chg="mod">
          <ac:chgData name="Daniel Juncks" userId="0f121773a5ae8ec2" providerId="LiveId" clId="{6886612E-2C28-4C84-B412-90DEF39864E9}" dt="2020-12-13T13:33:29.952" v="37" actId="1076"/>
          <ac:spMkLst>
            <pc:docMk/>
            <pc:sldMk cId="416413817" sldId="257"/>
            <ac:spMk id="3" creationId="{EE5CA2F7-B56A-4CE6-9616-1A4D6614A4DE}"/>
          </ac:spMkLst>
        </pc:spChg>
        <pc:spChg chg="mod">
          <ac:chgData name="Daniel Juncks" userId="0f121773a5ae8ec2" providerId="LiveId" clId="{6886612E-2C28-4C84-B412-90DEF39864E9}" dt="2020-12-13T13:34:29.898" v="45" actId="1076"/>
          <ac:spMkLst>
            <pc:docMk/>
            <pc:sldMk cId="416413817" sldId="257"/>
            <ac:spMk id="5" creationId="{E1127231-9D7F-426C-AC7F-9FCA6B6CE9EB}"/>
          </ac:spMkLst>
        </pc:spChg>
        <pc:spChg chg="mod">
          <ac:chgData name="Daniel Juncks" userId="0f121773a5ae8ec2" providerId="LiveId" clId="{6886612E-2C28-4C84-B412-90DEF39864E9}" dt="2020-12-13T13:34:38.034" v="46" actId="1076"/>
          <ac:spMkLst>
            <pc:docMk/>
            <pc:sldMk cId="416413817" sldId="257"/>
            <ac:spMk id="8" creationId="{D5B7E275-C556-486D-9864-8FB946A30670}"/>
          </ac:spMkLst>
        </pc:spChg>
        <pc:spChg chg="mod">
          <ac:chgData name="Daniel Juncks" userId="0f121773a5ae8ec2" providerId="LiveId" clId="{6886612E-2C28-4C84-B412-90DEF39864E9}" dt="2020-12-13T13:34:23.392" v="44" actId="1076"/>
          <ac:spMkLst>
            <pc:docMk/>
            <pc:sldMk cId="416413817" sldId="257"/>
            <ac:spMk id="11" creationId="{B64C3C57-5D29-41F3-8793-919059557BEA}"/>
          </ac:spMkLst>
        </pc:spChg>
        <pc:spChg chg="mod">
          <ac:chgData name="Daniel Juncks" userId="0f121773a5ae8ec2" providerId="LiveId" clId="{6886612E-2C28-4C84-B412-90DEF39864E9}" dt="2020-12-13T13:34:42.245" v="47" actId="1076"/>
          <ac:spMkLst>
            <pc:docMk/>
            <pc:sldMk cId="416413817" sldId="257"/>
            <ac:spMk id="36" creationId="{07079EDD-A03A-463A-A3A8-63BEB6114A4E}"/>
          </ac:spMkLst>
        </pc:spChg>
        <pc:spChg chg="mod">
          <ac:chgData name="Daniel Juncks" userId="0f121773a5ae8ec2" providerId="LiveId" clId="{6886612E-2C28-4C84-B412-90DEF39864E9}" dt="2020-12-13T13:33:21.113" v="34" actId="1076"/>
          <ac:spMkLst>
            <pc:docMk/>
            <pc:sldMk cId="416413817" sldId="257"/>
            <ac:spMk id="72" creationId="{B59B41E6-4B26-4489-882E-5A9BC52DF855}"/>
          </ac:spMkLst>
        </pc:spChg>
        <pc:cxnChg chg="mod">
          <ac:chgData name="Daniel Juncks" userId="0f121773a5ae8ec2" providerId="LiveId" clId="{6886612E-2C28-4C84-B412-90DEF39864E9}" dt="2020-12-13T13:34:38.034" v="46" actId="1076"/>
          <ac:cxnSpMkLst>
            <pc:docMk/>
            <pc:sldMk cId="416413817" sldId="257"/>
            <ac:cxnSpMk id="12" creationId="{9FD4755D-8092-478F-A77D-610598E4B0BB}"/>
          </ac:cxnSpMkLst>
        </pc:cxnChg>
        <pc:cxnChg chg="mod">
          <ac:chgData name="Daniel Juncks" userId="0f121773a5ae8ec2" providerId="LiveId" clId="{6886612E-2C28-4C84-B412-90DEF39864E9}" dt="2020-12-13T13:34:42.245" v="47" actId="1076"/>
          <ac:cxnSpMkLst>
            <pc:docMk/>
            <pc:sldMk cId="416413817" sldId="257"/>
            <ac:cxnSpMk id="38" creationId="{EFD67E77-DD46-4F99-814E-F43E236BFB22}"/>
          </ac:cxnSpMkLst>
        </pc:cxnChg>
        <pc:cxnChg chg="mod">
          <ac:chgData name="Daniel Juncks" userId="0f121773a5ae8ec2" providerId="LiveId" clId="{6886612E-2C28-4C84-B412-90DEF39864E9}" dt="2020-12-13T13:34:38.034" v="46" actId="1076"/>
          <ac:cxnSpMkLst>
            <pc:docMk/>
            <pc:sldMk cId="416413817" sldId="257"/>
            <ac:cxnSpMk id="46" creationId="{BA877B84-7112-4524-B155-146D1029E7B5}"/>
          </ac:cxnSpMkLst>
        </pc:cxnChg>
        <pc:cxnChg chg="mod">
          <ac:chgData name="Daniel Juncks" userId="0f121773a5ae8ec2" providerId="LiveId" clId="{6886612E-2C28-4C84-B412-90DEF39864E9}" dt="2020-12-13T13:34:42.245" v="47" actId="1076"/>
          <ac:cxnSpMkLst>
            <pc:docMk/>
            <pc:sldMk cId="416413817" sldId="257"/>
            <ac:cxnSpMk id="51" creationId="{F4E95131-BE78-4D92-AD7C-09625AF48CC0}"/>
          </ac:cxnSpMkLst>
        </pc:cxnChg>
        <pc:cxnChg chg="mod">
          <ac:chgData name="Daniel Juncks" userId="0f121773a5ae8ec2" providerId="LiveId" clId="{6886612E-2C28-4C84-B412-90DEF39864E9}" dt="2020-12-13T13:34:38.034" v="46" actId="1076"/>
          <ac:cxnSpMkLst>
            <pc:docMk/>
            <pc:sldMk cId="416413817" sldId="257"/>
            <ac:cxnSpMk id="83" creationId="{9AA639A7-DC25-4369-A9A3-875AC4C4B83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3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768160C-5EA2-42C4-902A-FEA0D3DC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9" y="351760"/>
            <a:ext cx="10432471" cy="61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11" ma:contentTypeDescription="Create a new document." ma:contentTypeScope="" ma:versionID="600d5af200b187208d60c4c8f76d187b">
  <xsd:schema xmlns:xsd="http://www.w3.org/2001/XMLSchema" xmlns:xs="http://www.w3.org/2001/XMLSchema" xmlns:p="http://schemas.microsoft.com/office/2006/metadata/properties" xmlns:ns3="93aadb1b-f078-425f-a07f-e2cc4bed1fef" xmlns:ns4="fe025bb9-070a-4424-8929-b6cadbd5fdba" targetNamespace="http://schemas.microsoft.com/office/2006/metadata/properties" ma:root="true" ma:fieldsID="8fba56236f6461dba0d8860510fe65d7" ns3:_="" ns4:_="">
    <xsd:import namespace="93aadb1b-f078-425f-a07f-e2cc4bed1fef"/>
    <xsd:import namespace="fe025bb9-070a-4424-8929-b6cadbd5fd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25bb9-070a-4424-8929-b6cadbd5fd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FB9450-938F-4F67-8244-AE56B2CBE379}">
  <ds:schemaRefs>
    <ds:schemaRef ds:uri="93aadb1b-f078-425f-a07f-e2cc4bed1fef"/>
    <ds:schemaRef ds:uri="fe025bb9-070a-4424-8929-b6cadbd5fd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705FB3-74A0-447B-88BF-4806BE3B3839}">
  <ds:schemaRefs>
    <ds:schemaRef ds:uri="93aadb1b-f078-425f-a07f-e2cc4bed1fef"/>
    <ds:schemaRef ds:uri="fe025bb9-070a-4424-8929-b6cadbd5fd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76A1665-EA1D-462E-9728-1E0C6794E8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</dc:creator>
  <cp:lastModifiedBy>Daniel Juncks</cp:lastModifiedBy>
  <cp:revision>1</cp:revision>
  <dcterms:created xsi:type="dcterms:W3CDTF">2020-10-25T01:22:25Z</dcterms:created>
  <dcterms:modified xsi:type="dcterms:W3CDTF">2020-12-13T13:49:50Z</dcterms:modified>
</cp:coreProperties>
</file>