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Juncks" userId="0f121773a5ae8ec2" providerId="LiveId" clId="{6886612E-2C28-4C84-B412-90DEF39864E9}"/>
    <pc:docChg chg="modSld">
      <pc:chgData name="Daniel Juncks" userId="0f121773a5ae8ec2" providerId="LiveId" clId="{6886612E-2C28-4C84-B412-90DEF39864E9}" dt="2020-12-13T13:34:42.245" v="47" actId="1076"/>
      <pc:docMkLst>
        <pc:docMk/>
      </pc:docMkLst>
      <pc:sldChg chg="modSp mod">
        <pc:chgData name="Daniel Juncks" userId="0f121773a5ae8ec2" providerId="LiveId" clId="{6886612E-2C28-4C84-B412-90DEF39864E9}" dt="2020-12-13T13:34:42.245" v="47" actId="1076"/>
        <pc:sldMkLst>
          <pc:docMk/>
          <pc:sldMk cId="416413817" sldId="257"/>
        </pc:sldMkLst>
        <pc:spChg chg="mod">
          <ac:chgData name="Daniel Juncks" userId="0f121773a5ae8ec2" providerId="LiveId" clId="{6886612E-2C28-4C84-B412-90DEF39864E9}" dt="2020-12-13T13:33:29.952" v="37" actId="1076"/>
          <ac:spMkLst>
            <pc:docMk/>
            <pc:sldMk cId="416413817" sldId="257"/>
            <ac:spMk id="3" creationId="{EE5CA2F7-B56A-4CE6-9616-1A4D6614A4DE}"/>
          </ac:spMkLst>
        </pc:spChg>
        <pc:spChg chg="mod">
          <ac:chgData name="Daniel Juncks" userId="0f121773a5ae8ec2" providerId="LiveId" clId="{6886612E-2C28-4C84-B412-90DEF39864E9}" dt="2020-12-13T13:34:29.898" v="45" actId="1076"/>
          <ac:spMkLst>
            <pc:docMk/>
            <pc:sldMk cId="416413817" sldId="257"/>
            <ac:spMk id="5" creationId="{E1127231-9D7F-426C-AC7F-9FCA6B6CE9EB}"/>
          </ac:spMkLst>
        </pc:spChg>
        <pc:spChg chg="mod">
          <ac:chgData name="Daniel Juncks" userId="0f121773a5ae8ec2" providerId="LiveId" clId="{6886612E-2C28-4C84-B412-90DEF39864E9}" dt="2020-12-13T13:34:38.034" v="46" actId="1076"/>
          <ac:spMkLst>
            <pc:docMk/>
            <pc:sldMk cId="416413817" sldId="257"/>
            <ac:spMk id="8" creationId="{D5B7E275-C556-486D-9864-8FB946A30670}"/>
          </ac:spMkLst>
        </pc:spChg>
        <pc:spChg chg="mod">
          <ac:chgData name="Daniel Juncks" userId="0f121773a5ae8ec2" providerId="LiveId" clId="{6886612E-2C28-4C84-B412-90DEF39864E9}" dt="2020-12-13T13:34:23.392" v="44" actId="1076"/>
          <ac:spMkLst>
            <pc:docMk/>
            <pc:sldMk cId="416413817" sldId="257"/>
            <ac:spMk id="11" creationId="{B64C3C57-5D29-41F3-8793-919059557BEA}"/>
          </ac:spMkLst>
        </pc:spChg>
        <pc:spChg chg="mod">
          <ac:chgData name="Daniel Juncks" userId="0f121773a5ae8ec2" providerId="LiveId" clId="{6886612E-2C28-4C84-B412-90DEF39864E9}" dt="2020-12-13T13:34:42.245" v="47" actId="1076"/>
          <ac:spMkLst>
            <pc:docMk/>
            <pc:sldMk cId="416413817" sldId="257"/>
            <ac:spMk id="36" creationId="{07079EDD-A03A-463A-A3A8-63BEB6114A4E}"/>
          </ac:spMkLst>
        </pc:spChg>
        <pc:spChg chg="mod">
          <ac:chgData name="Daniel Juncks" userId="0f121773a5ae8ec2" providerId="LiveId" clId="{6886612E-2C28-4C84-B412-90DEF39864E9}" dt="2020-12-13T13:33:21.113" v="34" actId="1076"/>
          <ac:spMkLst>
            <pc:docMk/>
            <pc:sldMk cId="416413817" sldId="257"/>
            <ac:spMk id="72" creationId="{B59B41E6-4B26-4489-882E-5A9BC52DF855}"/>
          </ac:spMkLst>
        </pc:spChg>
        <pc:cxnChg chg="mod">
          <ac:chgData name="Daniel Juncks" userId="0f121773a5ae8ec2" providerId="LiveId" clId="{6886612E-2C28-4C84-B412-90DEF39864E9}" dt="2020-12-13T13:34:38.034" v="46" actId="1076"/>
          <ac:cxnSpMkLst>
            <pc:docMk/>
            <pc:sldMk cId="416413817" sldId="257"/>
            <ac:cxnSpMk id="12" creationId="{9FD4755D-8092-478F-A77D-610598E4B0BB}"/>
          </ac:cxnSpMkLst>
        </pc:cxnChg>
        <pc:cxnChg chg="mod">
          <ac:chgData name="Daniel Juncks" userId="0f121773a5ae8ec2" providerId="LiveId" clId="{6886612E-2C28-4C84-B412-90DEF39864E9}" dt="2020-12-13T13:34:42.245" v="47" actId="1076"/>
          <ac:cxnSpMkLst>
            <pc:docMk/>
            <pc:sldMk cId="416413817" sldId="257"/>
            <ac:cxnSpMk id="38" creationId="{EFD67E77-DD46-4F99-814E-F43E236BFB22}"/>
          </ac:cxnSpMkLst>
        </pc:cxnChg>
        <pc:cxnChg chg="mod">
          <ac:chgData name="Daniel Juncks" userId="0f121773a5ae8ec2" providerId="LiveId" clId="{6886612E-2C28-4C84-B412-90DEF39864E9}" dt="2020-12-13T13:34:38.034" v="46" actId="1076"/>
          <ac:cxnSpMkLst>
            <pc:docMk/>
            <pc:sldMk cId="416413817" sldId="257"/>
            <ac:cxnSpMk id="46" creationId="{BA877B84-7112-4524-B155-146D1029E7B5}"/>
          </ac:cxnSpMkLst>
        </pc:cxnChg>
        <pc:cxnChg chg="mod">
          <ac:chgData name="Daniel Juncks" userId="0f121773a5ae8ec2" providerId="LiveId" clId="{6886612E-2C28-4C84-B412-90DEF39864E9}" dt="2020-12-13T13:34:42.245" v="47" actId="1076"/>
          <ac:cxnSpMkLst>
            <pc:docMk/>
            <pc:sldMk cId="416413817" sldId="257"/>
            <ac:cxnSpMk id="51" creationId="{F4E95131-BE78-4D92-AD7C-09625AF48CC0}"/>
          </ac:cxnSpMkLst>
        </pc:cxnChg>
        <pc:cxnChg chg="mod">
          <ac:chgData name="Daniel Juncks" userId="0f121773a5ae8ec2" providerId="LiveId" clId="{6886612E-2C28-4C84-B412-90DEF39864E9}" dt="2020-12-13T13:34:38.034" v="46" actId="1076"/>
          <ac:cxnSpMkLst>
            <pc:docMk/>
            <pc:sldMk cId="416413817" sldId="257"/>
            <ac:cxnSpMk id="83" creationId="{9AA639A7-DC25-4369-A9A3-875AC4C4B83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3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9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127231-9D7F-426C-AC7F-9FCA6B6CE9EB}"/>
              </a:ext>
            </a:extLst>
          </p:cNvPr>
          <p:cNvSpPr/>
          <p:nvPr/>
        </p:nvSpPr>
        <p:spPr>
          <a:xfrm>
            <a:off x="8660940" y="4531591"/>
            <a:ext cx="2243798" cy="194040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</a:rPr>
              <a:t>API </a:t>
            </a:r>
            <a:r>
              <a:rPr lang="pt-BR" b="1" dirty="0" err="1">
                <a:solidFill>
                  <a:schemeClr val="bg1"/>
                </a:solidFill>
              </a:rPr>
              <a:t>Leaflet</a:t>
            </a:r>
            <a:endParaRPr lang="pt-BR" b="1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[Container: API </a:t>
            </a:r>
            <a:r>
              <a:rPr lang="pt-BR" sz="1400" dirty="0" err="1">
                <a:solidFill>
                  <a:schemeClr val="bg1"/>
                </a:solidFill>
              </a:rPr>
              <a:t>Leaflet</a:t>
            </a:r>
            <a:r>
              <a:rPr lang="pt-BR" sz="1400" dirty="0">
                <a:solidFill>
                  <a:schemeClr val="bg1"/>
                </a:solidFill>
              </a:rPr>
              <a:t>]</a:t>
            </a: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  <a:cs typeface="Calibri"/>
              </a:rPr>
              <a:t>API para mostrar a localização dos Hospitais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B7E275-C556-486D-9864-8FB946A30670}"/>
              </a:ext>
            </a:extLst>
          </p:cNvPr>
          <p:cNvSpPr/>
          <p:nvPr/>
        </p:nvSpPr>
        <p:spPr>
          <a:xfrm>
            <a:off x="3858415" y="1108176"/>
            <a:ext cx="2237585" cy="1942455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</a:rPr>
              <a:t>Microservice </a:t>
            </a:r>
            <a:endParaRPr lang="pt-BR" b="1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[Container: Spring Boot]</a:t>
            </a: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  <a:cs typeface="Calibri"/>
              </a:rPr>
              <a:t>Back-End da solução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54A7FA-DD89-4529-B8FB-B451A062E825}"/>
              </a:ext>
            </a:extLst>
          </p:cNvPr>
          <p:cNvSpPr txBox="1"/>
          <p:nvPr/>
        </p:nvSpPr>
        <p:spPr>
          <a:xfrm>
            <a:off x="369507" y="169756"/>
            <a:ext cx="638635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B0F0"/>
                </a:solidFill>
              </a:rPr>
              <a:t>Azure (Nuvem) </a:t>
            </a:r>
            <a:r>
              <a:rPr lang="pt-BR" b="1"/>
              <a:t>Servidor que a aplicação está rodando</a:t>
            </a:r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079EDD-A03A-463A-A3A8-63BEB6114A4E}"/>
              </a:ext>
            </a:extLst>
          </p:cNvPr>
          <p:cNvSpPr/>
          <p:nvPr/>
        </p:nvSpPr>
        <p:spPr>
          <a:xfrm>
            <a:off x="8660940" y="1109145"/>
            <a:ext cx="2243798" cy="1940516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rgbClr val="FFFFFF"/>
                </a:solidFill>
              </a:rPr>
              <a:t>Client-Side</a:t>
            </a:r>
            <a:r>
              <a:rPr lang="pt-BR" b="1" u="sng" dirty="0">
                <a:solidFill>
                  <a:srgbClr val="FFFFFF"/>
                </a:solidFill>
              </a:rPr>
              <a:t> </a:t>
            </a:r>
            <a:r>
              <a:rPr lang="pt-BR" b="1" dirty="0">
                <a:solidFill>
                  <a:srgbClr val="FFFFFF"/>
                </a:solidFill>
              </a:rPr>
              <a:t>Web</a:t>
            </a:r>
            <a:r>
              <a:rPr lang="pt-BR" b="1" u="sng" dirty="0">
                <a:solidFill>
                  <a:srgbClr val="FFFFFF"/>
                </a:solidFill>
              </a:rPr>
              <a:t> </a:t>
            </a:r>
            <a:r>
              <a:rPr lang="pt-BR" b="1" dirty="0">
                <a:solidFill>
                  <a:srgbClr val="FFFFFF"/>
                </a:solidFill>
              </a:rPr>
              <a:t>Application</a:t>
            </a: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ReactJS + Chart.js] </a:t>
            </a:r>
          </a:p>
          <a:p>
            <a:pPr algn="ctr">
              <a:defRPr/>
            </a:pPr>
            <a:endParaRPr lang="pt-BR" sz="1400" u="sng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Aplicação de cadastros e visualização das dashboards dos Hospitais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FD67E77-DD46-4F99-814E-F43E236BFB22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>
          <a:xfrm flipH="1">
            <a:off x="6096000" y="2079403"/>
            <a:ext cx="2564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A877B84-7112-4524-B155-146D1029E7B5}"/>
              </a:ext>
            </a:extLst>
          </p:cNvPr>
          <p:cNvCxnSpPr>
            <a:cxnSpLocks/>
            <a:stCxn id="8" idx="1"/>
            <a:endCxn id="3" idx="4"/>
          </p:cNvCxnSpPr>
          <p:nvPr/>
        </p:nvCxnSpPr>
        <p:spPr>
          <a:xfrm flipH="1">
            <a:off x="2607560" y="2079404"/>
            <a:ext cx="1250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4E95131-BE78-4D92-AD7C-09625AF48CC0}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>
            <a:off x="9782839" y="3049661"/>
            <a:ext cx="0" cy="148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59B41E6-4B26-4489-882E-5A9BC52DF855}"/>
              </a:ext>
            </a:extLst>
          </p:cNvPr>
          <p:cNvSpPr/>
          <p:nvPr/>
        </p:nvSpPr>
        <p:spPr>
          <a:xfrm>
            <a:off x="2976121" y="4539561"/>
            <a:ext cx="2235728" cy="194040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lvl="0" algn="ctr">
              <a:defRPr/>
            </a:pPr>
            <a:r>
              <a:rPr lang="pt-BR" b="1" dirty="0">
                <a:solidFill>
                  <a:srgbClr val="FFFFFF"/>
                </a:solidFill>
              </a:rPr>
              <a:t>MobileApp</a:t>
            </a:r>
            <a:endParaRPr lang="pt-BR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Kotlin ] </a:t>
            </a: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Aplicativo de visualização de dashboards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9AA639A7-DC25-4369-A9A3-875AC4C4B834}"/>
              </a:ext>
            </a:extLst>
          </p:cNvPr>
          <p:cNvCxnSpPr>
            <a:cxnSpLocks/>
            <a:stCxn id="72" idx="0"/>
            <a:endCxn id="8" idx="2"/>
          </p:cNvCxnSpPr>
          <p:nvPr/>
        </p:nvCxnSpPr>
        <p:spPr>
          <a:xfrm flipV="1">
            <a:off x="4093985" y="3050631"/>
            <a:ext cx="883223" cy="148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4C3C57-5D29-41F3-8793-919059557BEA}"/>
              </a:ext>
            </a:extLst>
          </p:cNvPr>
          <p:cNvSpPr/>
          <p:nvPr/>
        </p:nvSpPr>
        <p:spPr>
          <a:xfrm>
            <a:off x="5576375" y="4539561"/>
            <a:ext cx="2243798" cy="193243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rgbClr val="FFFFFF"/>
                </a:solidFill>
              </a:rPr>
              <a:t>API E-mail</a:t>
            </a:r>
            <a:endParaRPr lang="pt-BR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JavaMail ] </a:t>
            </a:r>
          </a:p>
          <a:p>
            <a:pPr algn="ctr">
              <a:defRPr/>
            </a:pP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API para envio de e-mails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FD4755D-8092-478F-A77D-610598E4B0B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977208" y="3050631"/>
            <a:ext cx="1721066" cy="148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ilindro 2">
            <a:extLst>
              <a:ext uri="{FF2B5EF4-FFF2-40B4-BE49-F238E27FC236}">
                <a16:creationId xmlns:a16="http://schemas.microsoft.com/office/drawing/2014/main" id="{EE5CA2F7-B56A-4CE6-9616-1A4D6614A4DE}"/>
              </a:ext>
            </a:extLst>
          </p:cNvPr>
          <p:cNvSpPr/>
          <p:nvPr/>
        </p:nvSpPr>
        <p:spPr>
          <a:xfrm>
            <a:off x="341419" y="865115"/>
            <a:ext cx="2266141" cy="2428577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pt-BR" dirty="0">
              <a:cs typeface="Calibri"/>
            </a:endParaRPr>
          </a:p>
          <a:p>
            <a:pPr algn="r"/>
            <a:endParaRPr lang="pt-BR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E3BB46-5E1C-435B-B6C5-E213E9F11BC4}"/>
              </a:ext>
            </a:extLst>
          </p:cNvPr>
          <p:cNvSpPr txBox="1"/>
          <p:nvPr/>
        </p:nvSpPr>
        <p:spPr>
          <a:xfrm>
            <a:off x="444200" y="1494627"/>
            <a:ext cx="2143142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Database</a:t>
            </a:r>
            <a:r>
              <a:rPr lang="pt-BR" sz="1400" dirty="0">
                <a:solidFill>
                  <a:schemeClr val="bg1"/>
                </a:solidFill>
              </a:rPr>
              <a:t> </a:t>
            </a:r>
          </a:p>
          <a:p>
            <a:r>
              <a:rPr lang="pt-BR" sz="1400" dirty="0">
                <a:solidFill>
                  <a:schemeClr val="bg1"/>
                </a:solidFill>
              </a:rPr>
              <a:t>[Container: SQL Server ]</a:t>
            </a:r>
            <a:endParaRPr lang="pt-BR" sz="1400" dirty="0">
              <a:solidFill>
                <a:schemeClr val="bg1"/>
              </a:solidFill>
              <a:cs typeface="Calibri"/>
            </a:endParaRPr>
          </a:p>
          <a:p>
            <a:endParaRPr lang="pt-BR" sz="1400" dirty="0">
              <a:solidFill>
                <a:schemeClr val="bg1"/>
              </a:solidFill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Armazena os dados do banco de sangue juntamente com seus doadores</a:t>
            </a:r>
            <a:endParaRPr lang="pt-BR" sz="1400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41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11" ma:contentTypeDescription="Create a new document." ma:contentTypeScope="" ma:versionID="600d5af200b187208d60c4c8f76d187b">
  <xsd:schema xmlns:xsd="http://www.w3.org/2001/XMLSchema" xmlns:xs="http://www.w3.org/2001/XMLSchema" xmlns:p="http://schemas.microsoft.com/office/2006/metadata/properties" xmlns:ns3="93aadb1b-f078-425f-a07f-e2cc4bed1fef" xmlns:ns4="fe025bb9-070a-4424-8929-b6cadbd5fdba" targetNamespace="http://schemas.microsoft.com/office/2006/metadata/properties" ma:root="true" ma:fieldsID="8fba56236f6461dba0d8860510fe65d7" ns3:_="" ns4:_="">
    <xsd:import namespace="93aadb1b-f078-425f-a07f-e2cc4bed1fef"/>
    <xsd:import namespace="fe025bb9-070a-4424-8929-b6cadbd5fd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25bb9-070a-4424-8929-b6cadbd5fd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705FB3-74A0-447B-88BF-4806BE3B3839}">
  <ds:schemaRefs>
    <ds:schemaRef ds:uri="93aadb1b-f078-425f-a07f-e2cc4bed1fef"/>
    <ds:schemaRef ds:uri="fe025bb9-070a-4424-8929-b6cadbd5fd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9FB9450-938F-4F67-8244-AE56B2CBE379}">
  <ds:schemaRefs>
    <ds:schemaRef ds:uri="93aadb1b-f078-425f-a07f-e2cc4bed1fef"/>
    <ds:schemaRef ds:uri="fe025bb9-070a-4424-8929-b6cadbd5fd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6A1665-EA1D-462E-9728-1E0C6794E8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braian hudson braga</dc:creator>
  <cp:lastModifiedBy>Daniel Juncks</cp:lastModifiedBy>
  <cp:revision>1</cp:revision>
  <dcterms:created xsi:type="dcterms:W3CDTF">2020-10-25T01:22:25Z</dcterms:created>
  <dcterms:modified xsi:type="dcterms:W3CDTF">2020-12-13T13:34:51Z</dcterms:modified>
</cp:coreProperties>
</file>