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58" r:id="rId11"/>
    <p:sldId id="263" r:id="rId12"/>
    <p:sldId id="266" r:id="rId13"/>
    <p:sldId id="264" r:id="rId14"/>
    <p:sldId id="268" r:id="rId15"/>
    <p:sldId id="267" r:id="rId16"/>
    <p:sldId id="269" r:id="rId17"/>
    <p:sldId id="265" r:id="rId18"/>
    <p:sldId id="270" r:id="rId19"/>
    <p:sldId id="271" r:id="rId2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793201-A18B-4569-BDF3-255B86445462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5B6418-395B-4606-ADCA-E53ED037A0F8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49601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71843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4756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32856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49680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80849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5873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28861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0628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7469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5727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9852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2766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1364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D6666EC1-EC80-4E40-ABA3-930482B9376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52AE5-9950-498B-B825-8E1A45B45C17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871C46E-B297-45AA-A91B-FE285E927090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A071101-9220-46D5-BCC4-0A0FE234B59D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9" name="Caixa de tex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3BB9AC5-891D-415B-B38C-AA95E7AE34CE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8BB70-D87B-4FED-AC47-826612541A4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00212-6554-4BC9-BF2C-C01FC682F168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B4190-F4D1-4D3E-B78A-93DC5A7FC322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1733E4F-E8DA-4406-B06F-23F134812FA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7EDA94-F597-4EF6-99E0-E756BCF637BA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4FE4A0F-9000-48A4-ACD9-A108FB249FAD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F8CD2-A87B-484B-B92F-A6D615E14B46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8ECA7C-2426-40B1-8DE5-91BC1C9D3C1A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19517-175C-43B4-96B9-353AFDDA38EB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047CF8-6738-4FE8-9FE7-CE22706D5E52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EA2A0F-14F9-48A8-8501-753C32469B2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247F8E-5E39-459C-8B5C-67935A57F7E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FAE824-FE3D-4697-B2E0-211124DB1095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s://www.figma.com/file/nrvMfk1QYb0BZFeuovbJjE/Projeto-PI-Terceiro-Semestre?node-id=332%3A1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bandteccom.sharepoint.com/:x:/r/sites/Projeto3-SemestreP1/_layouts/15/Doc.aspx?sourcedoc=%7B24B778BE-1DB6-4B12-BA74-A84E61926D03%7D&amp;file=Blood4Life%20-%20Backlog.xlsx&amp;action=default&amp;mobileredirect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bandteccom.sharepoint.com/:x:/r/sites/Projeto3-SemestreP1/_layouts/15/Doc.aspx?sourcedoc=%7B24B778BE-1DB6-4B12-BA74-A84E61926D03%7D&amp;file=Blood4Life%20-%20Backlog.xlsx&amp;action=default&amp;mobileredirect=tru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pt-BR" sz="5400" noProof="1"/>
              <a:t>BlOOd4Life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pt-BR" noProof="1"/>
              <a:t>Braian Braga</a:t>
            </a:r>
          </a:p>
          <a:p>
            <a:pPr rtl="0"/>
            <a:r>
              <a:rPr lang="pt-BR" noProof="1"/>
              <a:t>Daniel Juncks</a:t>
            </a:r>
          </a:p>
          <a:p>
            <a:pPr rtl="0"/>
            <a:r>
              <a:rPr lang="pt-BR" noProof="1"/>
              <a:t>João Marcos</a:t>
            </a:r>
          </a:p>
          <a:p>
            <a:pPr rtl="0"/>
            <a:r>
              <a:rPr lang="pt-BR" noProof="1"/>
              <a:t>João Pedro</a:t>
            </a:r>
          </a:p>
          <a:p>
            <a:pPr rtl="0"/>
            <a:r>
              <a:rPr lang="pt-BR" noProof="1"/>
              <a:t>Ranyery Santos</a:t>
            </a:r>
          </a:p>
          <a:p>
            <a:pPr rtl="0"/>
            <a:r>
              <a:rPr lang="pt-BR" noProof="1"/>
              <a:t>Raphael Bachega</a:t>
            </a:r>
          </a:p>
          <a:p>
            <a:pPr rtl="0"/>
            <a:endParaRPr lang="pt-BR" noProof="1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147797" y="276398"/>
            <a:ext cx="5896405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Mapa de Empatia Admistradora hospitalar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25A4E723-FB7D-404A-8F0D-1E44DD587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47"/>
          <a:stretch/>
        </p:blipFill>
        <p:spPr>
          <a:xfrm>
            <a:off x="968971" y="1115335"/>
            <a:ext cx="8763678" cy="52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98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Mapa de empatia possivel doador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C27A2A-A324-43A0-AA29-CFA73F71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5" y="1527312"/>
            <a:ext cx="8288564" cy="49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0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pt-BR" noProof="1"/>
              <a:t>Estrutura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000" noProof="1"/>
              <a:t>Protótipo.</a:t>
            </a:r>
          </a:p>
          <a:p>
            <a:pPr>
              <a:lnSpc>
                <a:spcPct val="100000"/>
              </a:lnSpc>
            </a:pPr>
            <a:r>
              <a:rPr lang="pt-BR" sz="2000" noProof="1"/>
              <a:t>Diagrama do Projeto.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Protótipo SpringBoot.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Serviço de Login. </a:t>
            </a:r>
          </a:p>
        </p:txBody>
      </p:sp>
    </p:spTree>
    <p:extLst>
      <p:ext uri="{BB962C8B-B14F-4D97-AF65-F5344CB8AC3E}">
        <p14:creationId xmlns:p14="http://schemas.microsoft.com/office/powerpoint/2010/main" val="276599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Diagrama</a:t>
            </a:r>
          </a:p>
        </p:txBody>
      </p:sp>
      <p:pic>
        <p:nvPicPr>
          <p:cNvPr id="3" name="Imagem 2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734A8D51-F6C3-47E6-9E6A-AAFB201B6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11" y="1527312"/>
            <a:ext cx="9032279" cy="38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1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Protótipo</a:t>
            </a:r>
          </a:p>
        </p:txBody>
      </p:sp>
      <p:pic>
        <p:nvPicPr>
          <p:cNvPr id="6" name="Imagem 5" descr="Tela de celular com publicação numa rede social&#10;&#10;Descrição gerada automaticamente">
            <a:hlinkClick r:id="rId4"/>
            <a:extLst>
              <a:ext uri="{FF2B5EF4-FFF2-40B4-BE49-F238E27FC236}">
                <a16:creationId xmlns:a16="http://schemas.microsoft.com/office/drawing/2014/main" id="{EE8F106D-4ACC-49D0-86DF-F4F7275FD2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518"/>
          <a:stretch/>
        </p:blipFill>
        <p:spPr>
          <a:xfrm>
            <a:off x="3325690" y="1141048"/>
            <a:ext cx="5123540" cy="52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5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048084" y="278265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Exemplo Spring Funcionando </a:t>
            </a:r>
          </a:p>
        </p:txBody>
      </p:sp>
    </p:spTree>
    <p:extLst>
      <p:ext uri="{BB962C8B-B14F-4D97-AF65-F5344CB8AC3E}">
        <p14:creationId xmlns:p14="http://schemas.microsoft.com/office/powerpoint/2010/main" val="319360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048084" y="278265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Obrigado </a:t>
            </a:r>
            <a:r>
              <a:rPr lang="pt-BR" noProof="1">
                <a:sym typeface="Wingdings" panose="05000000000000000000" pitchFamily="2" charset="2"/>
              </a:rPr>
              <a:t>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0118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pt-BR" noProof="1"/>
              <a:t>Contexto do negócio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2000" noProof="1"/>
              <a:t>Justificativa do Projeto.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Definição das Personas. 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Lista de Requisitos.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BackLog.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Desenho de Solução</a:t>
            </a:r>
          </a:p>
          <a:p>
            <a:pPr rtl="0">
              <a:lnSpc>
                <a:spcPct val="100000"/>
              </a:lnSpc>
            </a:pPr>
            <a:endParaRPr lang="pt-BR" sz="2000" noProof="1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0BA74C3-F1A3-4414-8B56-E5FB44A84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1" y="1335928"/>
            <a:ext cx="3724423" cy="3724423"/>
          </a:xfrm>
          <a:prstGeom prst="rect">
            <a:avLst/>
          </a:prstGeom>
        </p:spPr>
      </p:pic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4E5E93D-E1F7-409B-8492-D2E999782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641" y="1335927"/>
            <a:ext cx="3724423" cy="3724423"/>
          </a:xfrm>
          <a:prstGeom prst="rect">
            <a:avLst/>
          </a:prstGeom>
        </p:spPr>
      </p:pic>
      <p:pic>
        <p:nvPicPr>
          <p:cNvPr id="13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E244408-08D7-4022-B132-FF990495B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665" y="1335928"/>
            <a:ext cx="3865855" cy="372442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102783" y="12716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2069606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1" y="352868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Lista de Requisitos</a:t>
            </a:r>
          </a:p>
        </p:txBody>
      </p:sp>
      <p:pic>
        <p:nvPicPr>
          <p:cNvPr id="2" name="Imagem 1">
            <a:hlinkClick r:id="rId4"/>
            <a:extLst>
              <a:ext uri="{FF2B5EF4-FFF2-40B4-BE49-F238E27FC236}">
                <a16:creationId xmlns:a16="http://schemas.microsoft.com/office/drawing/2014/main" id="{58BA1F42-652D-416A-898C-4FBBCB4E9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533" y="1795234"/>
            <a:ext cx="908811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3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1" y="352868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BackLog</a:t>
            </a:r>
          </a:p>
        </p:txBody>
      </p:sp>
      <p:pic>
        <p:nvPicPr>
          <p:cNvPr id="4" name="Imagem 3">
            <a:hlinkClick r:id="rId4"/>
            <a:extLst>
              <a:ext uri="{FF2B5EF4-FFF2-40B4-BE49-F238E27FC236}">
                <a16:creationId xmlns:a16="http://schemas.microsoft.com/office/drawing/2014/main" id="{8BF04A78-059C-44DB-A3CC-960FE38E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71" y="1442366"/>
            <a:ext cx="1116485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3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Desenho da solução</a:t>
            </a:r>
          </a:p>
        </p:txBody>
      </p:sp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8518F03-8B3C-4C36-A54C-11A00D545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447" y="1740683"/>
            <a:ext cx="729297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22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pt-BR" noProof="1"/>
              <a:t>Pesquisa de Campo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2000" noProof="1"/>
              <a:t>Jornada do Usuário.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Mapa de Empatia. </a:t>
            </a:r>
          </a:p>
        </p:txBody>
      </p:sp>
    </p:spTree>
    <p:extLst>
      <p:ext uri="{BB962C8B-B14F-4D97-AF65-F5344CB8AC3E}">
        <p14:creationId xmlns:p14="http://schemas.microsoft.com/office/powerpoint/2010/main" val="293630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Jornada do Usuário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67B5C0-A063-424C-B5F4-EA5786DB1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89" y="1527312"/>
            <a:ext cx="9627806" cy="45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Mapa de Empatia doador</a:t>
            </a:r>
          </a:p>
        </p:txBody>
      </p:sp>
      <p:pic>
        <p:nvPicPr>
          <p:cNvPr id="4" name="Imagem 3" descr="Uma imagem contendo mapa&#10;&#10;Descrição gerada automaticamente">
            <a:extLst>
              <a:ext uri="{FF2B5EF4-FFF2-40B4-BE49-F238E27FC236}">
                <a16:creationId xmlns:a16="http://schemas.microsoft.com/office/drawing/2014/main" id="{B6968916-A513-4740-9389-EB800BF33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61" y="1308405"/>
            <a:ext cx="8084767" cy="50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88_TF67670762.potx" id="{A2B87F67-2731-4F62-B5B8-03199423B7A4}" vid="{76506249-0977-4BB3-BB55-B8A655793B4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Trilha de Vapor</Template>
  <TotalTime>31</TotalTime>
  <Words>108</Words>
  <Application>Microsoft Office PowerPoint</Application>
  <PresentationFormat>Widescreen</PresentationFormat>
  <Paragraphs>49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Trilha de Vapor</vt:lpstr>
      <vt:lpstr>BlOOd4Life</vt:lpstr>
      <vt:lpstr>Contexto do negócio </vt:lpstr>
      <vt:lpstr>Apresentação do PowerPoint</vt:lpstr>
      <vt:lpstr>Apresentação do PowerPoint</vt:lpstr>
      <vt:lpstr>Apresentação do PowerPoint</vt:lpstr>
      <vt:lpstr>Apresentação do PowerPoint</vt:lpstr>
      <vt:lpstr>Pesquisa de Campo</vt:lpstr>
      <vt:lpstr>Apresentação do PowerPoint</vt:lpstr>
      <vt:lpstr>Apresentação do PowerPoint</vt:lpstr>
      <vt:lpstr>Apresentação do PowerPoint</vt:lpstr>
      <vt:lpstr>Apresentação do PowerPoint</vt:lpstr>
      <vt:lpstr>Estrutura do projeto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BlOOd4Life</dc:title>
  <dc:creator>braian hudson braga</dc:creator>
  <cp:lastModifiedBy>braian hudson braga</cp:lastModifiedBy>
  <cp:revision>4</cp:revision>
  <dcterms:created xsi:type="dcterms:W3CDTF">2020-09-13T21:58:07Z</dcterms:created>
  <dcterms:modified xsi:type="dcterms:W3CDTF">2020-09-14T16:13:27Z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