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6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‹nº›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539" y="263849"/>
            <a:ext cx="3870850" cy="540000"/>
          </a:xfrm>
        </p:spPr>
        <p:txBody>
          <a:bodyPr/>
          <a:lstStyle/>
          <a:p>
            <a:r>
              <a:rPr lang="pt-BR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TimeLine Blood4Life</a:t>
            </a:r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1">
              <a:solidFill>
                <a:schemeClr val="tx1"/>
              </a:solidFill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7 Week</a:t>
            </a: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Text Milestone 1" title="Item Text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568098" y="1270541"/>
            <a:ext cx="1767840" cy="727511"/>
            <a:chOff x="568098" y="1270541"/>
            <a:chExt cx="1767840" cy="72751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6809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noProof="1"/>
                <a:t>Apresentação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Sprint 2 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F2A7C3-0979-4ABB-95C5-9A102F3C1E88}"/>
                </a:ext>
              </a:extLst>
            </p:cNvPr>
            <p:cNvSpPr txBox="1"/>
            <p:nvPr/>
          </p:nvSpPr>
          <p:spPr>
            <a:xfrm>
              <a:off x="56809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pt-BR" sz="1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26 de Outubro</a:t>
              </a:r>
            </a:p>
          </p:txBody>
        </p:sp>
      </p:grp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1">
              <a:solidFill>
                <a:schemeClr val="tx1"/>
              </a:solidFill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3891096" y="208195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1 Week</a:t>
            </a: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4499293" y="2290819"/>
            <a:ext cx="72866" cy="106961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Text Milestone 2" title="Item Text">
            <a:extLst>
              <a:ext uri="{FF2B5EF4-FFF2-40B4-BE49-F238E27FC236}">
                <a16:creationId xmlns:a16="http://schemas.microsoft.com/office/drawing/2014/main" id="{5280FE29-FA31-40A1-8932-846E9132EF88}"/>
              </a:ext>
            </a:extLst>
          </p:cNvPr>
          <p:cNvGrpSpPr/>
          <p:nvPr/>
        </p:nvGrpSpPr>
        <p:grpSpPr>
          <a:xfrm>
            <a:off x="2003352" y="4783279"/>
            <a:ext cx="1767840" cy="1866268"/>
            <a:chOff x="2150892" y="4819073"/>
            <a:chExt cx="1767840" cy="1866268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95FD264-8E31-48FC-B238-6A950A9C6583}"/>
                </a:ext>
              </a:extLst>
            </p:cNvPr>
            <p:cNvSpPr txBox="1"/>
            <p:nvPr/>
          </p:nvSpPr>
          <p:spPr>
            <a:xfrm>
              <a:off x="2150892" y="4819073"/>
              <a:ext cx="176784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noProof="1"/>
                <a:t>Organização das novas atividades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CD4C5A-C71A-4928-94AD-14D9409E3700}"/>
                </a:ext>
              </a:extLst>
            </p:cNvPr>
            <p:cNvSpPr txBox="1"/>
            <p:nvPr/>
          </p:nvSpPr>
          <p:spPr>
            <a:xfrm>
              <a:off x="2150892" y="5500401"/>
              <a:ext cx="1767840" cy="1184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05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Divisão das tarefas para todos os integrantes e arrumar erros que foram apontados pelo Alex.</a:t>
              </a:r>
            </a:p>
            <a:p>
              <a:pPr algn="ctr"/>
              <a:endParaRPr lang="pt-BR" sz="105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pt-BR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27 de Outubro</a:t>
              </a:r>
            </a:p>
            <a:p>
              <a:pPr algn="ctr"/>
              <a:endParaRPr lang="pt-BR" sz="105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2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1">
              <a:solidFill>
                <a:schemeClr val="tx1"/>
              </a:solidFill>
            </a:endParaRPr>
          </a:p>
        </p:txBody>
      </p:sp>
      <p:grpSp>
        <p:nvGrpSpPr>
          <p:cNvPr id="193" name="Text Milestone 3" title="Item Text">
            <a:extLst>
              <a:ext uri="{FF2B5EF4-FFF2-40B4-BE49-F238E27FC236}">
                <a16:creationId xmlns:a16="http://schemas.microsoft.com/office/drawing/2014/main" id="{0439C5B7-9C38-40E2-8D97-5E778964EAD1}"/>
              </a:ext>
            </a:extLst>
          </p:cNvPr>
          <p:cNvGrpSpPr/>
          <p:nvPr/>
        </p:nvGrpSpPr>
        <p:grpSpPr>
          <a:xfrm>
            <a:off x="3918732" y="4772890"/>
            <a:ext cx="2036380" cy="1402346"/>
            <a:chOff x="3095088" y="1270541"/>
            <a:chExt cx="2036380" cy="1402346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BE9E71-DFEF-4975-BCC6-C716CADF2553}"/>
                </a:ext>
              </a:extLst>
            </p:cNvPr>
            <p:cNvSpPr txBox="1"/>
            <p:nvPr/>
          </p:nvSpPr>
          <p:spPr>
            <a:xfrm>
              <a:off x="309508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noProof="1"/>
                <a:t>Conexões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EB20292-6192-4D9F-81C5-1C272A88AF26}"/>
                </a:ext>
              </a:extLst>
            </p:cNvPr>
            <p:cNvSpPr txBox="1"/>
            <p:nvPr/>
          </p:nvSpPr>
          <p:spPr>
            <a:xfrm>
              <a:off x="3167972" y="1641836"/>
              <a:ext cx="1963496" cy="10310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1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Começar conectar back-end com front-end e banco de dados com o azure.</a:t>
              </a:r>
            </a:p>
            <a:p>
              <a:pPr algn="ctr"/>
              <a:endPara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pt-BR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09 de novembro</a:t>
              </a:r>
            </a:p>
            <a:p>
              <a:pPr algn="ctr"/>
              <a:endPara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1">
              <a:solidFill>
                <a:schemeClr val="tx1"/>
              </a:solidFill>
            </a:endParaRPr>
          </a:p>
        </p:txBody>
      </p: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1">
              <a:solidFill>
                <a:schemeClr val="tx1"/>
              </a:solidFill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6096000" y="2599821"/>
            <a:ext cx="14154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1 Week</a:t>
            </a:r>
          </a:p>
        </p:txBody>
      </p:sp>
      <p:grpSp>
        <p:nvGrpSpPr>
          <p:cNvPr id="204" name="Text Milestone 5" title="Item Text">
            <a:extLst>
              <a:ext uri="{FF2B5EF4-FFF2-40B4-BE49-F238E27FC236}">
                <a16:creationId xmlns:a16="http://schemas.microsoft.com/office/drawing/2014/main" id="{BFB56E2D-6AC2-44DC-BB7B-423C3393A995}"/>
              </a:ext>
            </a:extLst>
          </p:cNvPr>
          <p:cNvGrpSpPr/>
          <p:nvPr/>
        </p:nvGrpSpPr>
        <p:grpSpPr>
          <a:xfrm>
            <a:off x="5442956" y="1066838"/>
            <a:ext cx="2057965" cy="1246838"/>
            <a:chOff x="5362964" y="1270541"/>
            <a:chExt cx="2057965" cy="1339507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C6BF4F5-4187-4C24-91F8-B0334FE9A105}"/>
                </a:ext>
              </a:extLst>
            </p:cNvPr>
            <p:cNvSpPr txBox="1"/>
            <p:nvPr/>
          </p:nvSpPr>
          <p:spPr>
            <a:xfrm>
              <a:off x="5362964" y="1270541"/>
              <a:ext cx="19983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noProof="1"/>
                <a:t>Terminar conexões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F85AC23-D6EA-4B23-98AE-B44CC72A87D9}"/>
                </a:ext>
              </a:extLst>
            </p:cNvPr>
            <p:cNvSpPr txBox="1"/>
            <p:nvPr/>
          </p:nvSpPr>
          <p:spPr>
            <a:xfrm>
              <a:off x="5362964" y="1578997"/>
              <a:ext cx="2057965" cy="10310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1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Terminar conexões com o banco de dados e integrar o dashboard.</a:t>
              </a:r>
            </a:p>
            <a:p>
              <a:pPr algn="ctr"/>
              <a:endPara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pt-BR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 : 17 de novembro</a:t>
              </a:r>
            </a:p>
            <a:p>
              <a:pPr algn="ctr"/>
              <a:endPara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8" name="Arrow: U-Turn Milestone 6a" title="Timeline Arrow">
            <a:extLst>
              <a:ext uri="{FF2B5EF4-FFF2-40B4-BE49-F238E27FC236}">
                <a16:creationId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1">
              <a:solidFill>
                <a:schemeClr val="tx1"/>
              </a:solidFill>
            </a:endParaRPr>
          </a:p>
        </p:txBody>
      </p:sp>
      <p:cxnSp>
        <p:nvCxnSpPr>
          <p:cNvPr id="130" name="Straight Connector 129" title="Connecter Line">
            <a:extLst>
              <a:ext uri="{FF2B5EF4-FFF2-40B4-BE49-F238E27FC236}">
                <a16:creationId xmlns:a16="http://schemas.microsoft.com/office/drawing/2014/main" id="{74B37803-5889-4CF1-9F0B-A07766089133}"/>
              </a:ext>
            </a:extLst>
          </p:cNvPr>
          <p:cNvCxnSpPr>
            <a:cxnSpLocks/>
          </p:cNvCxnSpPr>
          <p:nvPr/>
        </p:nvCxnSpPr>
        <p:spPr>
          <a:xfrm flipV="1">
            <a:off x="8527949" y="2223020"/>
            <a:ext cx="0" cy="1722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Arrow: U-Turn Milestone 6b" title="Timeline Arrow">
            <a:extLst>
              <a:ext uri="{FF2B5EF4-FFF2-40B4-BE49-F238E27FC236}">
                <a16:creationId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1">
              <a:solidFill>
                <a:schemeClr val="tx1"/>
              </a:solidFill>
            </a:endParaRPr>
          </a:p>
        </p:txBody>
      </p:sp>
      <p:sp>
        <p:nvSpPr>
          <p:cNvPr id="209" name="Arrow: U-Turn Milestone 6c" title="Timeline Arrow">
            <a:extLst>
              <a:ext uri="{FF2B5EF4-FFF2-40B4-BE49-F238E27FC236}">
                <a16:creationId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1">
              <a:solidFill>
                <a:schemeClr val="tx1"/>
              </a:solidFill>
            </a:endParaRPr>
          </a:p>
        </p:txBody>
      </p:sp>
      <p:sp>
        <p:nvSpPr>
          <p:cNvPr id="212" name="Brace for Grouped Items" title="Group Bracket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8314926" y="3263173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noProof="1"/>
          </a:p>
        </p:txBody>
      </p:sp>
      <p:grpSp>
        <p:nvGrpSpPr>
          <p:cNvPr id="213" name="Text Milestone 6" title="Item Text">
            <a:extLst>
              <a:ext uri="{FF2B5EF4-FFF2-40B4-BE49-F238E27FC236}">
                <a16:creationId xmlns:a16="http://schemas.microsoft.com/office/drawing/2014/main" id="{9F717C98-ECB0-4B40-8494-A87D968ACD50}"/>
              </a:ext>
            </a:extLst>
          </p:cNvPr>
          <p:cNvGrpSpPr/>
          <p:nvPr/>
        </p:nvGrpSpPr>
        <p:grpSpPr>
          <a:xfrm>
            <a:off x="7336123" y="4838918"/>
            <a:ext cx="2432048" cy="1472850"/>
            <a:chOff x="7541396" y="4930774"/>
            <a:chExt cx="2432048" cy="147285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2E111CE-6E3B-451A-B1CA-D4EDF27F1F15}"/>
                </a:ext>
              </a:extLst>
            </p:cNvPr>
            <p:cNvSpPr txBox="1"/>
            <p:nvPr/>
          </p:nvSpPr>
          <p:spPr>
            <a:xfrm>
              <a:off x="7602524" y="4930774"/>
              <a:ext cx="237092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noProof="1"/>
                <a:t>Dashboard e Testes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252438A-0F18-493A-9B41-1705B30B4723}"/>
                </a:ext>
              </a:extLst>
            </p:cNvPr>
            <p:cNvSpPr txBox="1"/>
            <p:nvPr/>
          </p:nvSpPr>
          <p:spPr>
            <a:xfrm>
              <a:off x="7541396" y="5511072"/>
              <a:ext cx="2370920" cy="8925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1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Testes das funcionalidades do site, junto com seu dashboard.</a:t>
              </a:r>
            </a:p>
            <a:p>
              <a:pPr algn="ctr"/>
              <a:endPara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pt-BR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 : 22 de novembro</a:t>
              </a:r>
            </a:p>
            <a:p>
              <a:pPr algn="ctr"/>
              <a:endPara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1">
              <a:solidFill>
                <a:schemeClr val="tx1"/>
              </a:solidFill>
            </a:endParaRPr>
          </a:p>
        </p:txBody>
      </p:sp>
      <p:cxnSp>
        <p:nvCxnSpPr>
          <p:cNvPr id="99" name="Connector Milestone 1" title="Connecter Line">
            <a:extLst>
              <a:ext uri="{FF2B5EF4-FFF2-40B4-BE49-F238E27FC236}">
                <a16:creationId xmlns:a16="http://schemas.microsoft.com/office/drawing/2014/main" id="{63529282-517A-4B10-89E2-0FD11D256738}"/>
              </a:ext>
            </a:extLst>
          </p:cNvPr>
          <p:cNvCxnSpPr>
            <a:cxnSpLocks/>
          </p:cNvCxnSpPr>
          <p:nvPr/>
        </p:nvCxnSpPr>
        <p:spPr>
          <a:xfrm flipV="1">
            <a:off x="10398056" y="2486199"/>
            <a:ext cx="0" cy="2013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Text Milestone 7" title="Item Text">
            <a:extLst>
              <a:ext uri="{FF2B5EF4-FFF2-40B4-BE49-F238E27FC236}">
                <a16:creationId xmlns:a16="http://schemas.microsoft.com/office/drawing/2014/main" id="{B8D93E6F-FCFD-4751-9199-7AB157111B64}"/>
              </a:ext>
            </a:extLst>
          </p:cNvPr>
          <p:cNvGrpSpPr/>
          <p:nvPr/>
        </p:nvGrpSpPr>
        <p:grpSpPr>
          <a:xfrm>
            <a:off x="9355593" y="933434"/>
            <a:ext cx="2076553" cy="1535678"/>
            <a:chOff x="9370364" y="982038"/>
            <a:chExt cx="2076553" cy="1535678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F8EBB4A-906D-4B4E-9C8D-2D01E7086702}"/>
                </a:ext>
              </a:extLst>
            </p:cNvPr>
            <p:cNvSpPr txBox="1"/>
            <p:nvPr/>
          </p:nvSpPr>
          <p:spPr>
            <a:xfrm>
              <a:off x="9370364" y="982038"/>
              <a:ext cx="207655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noProof="1"/>
                <a:t>Ultimos testes e apresentação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DD0E340-2933-4D6A-AB6B-9CAB6C5D06E9}"/>
                </a:ext>
              </a:extLst>
            </p:cNvPr>
            <p:cNvSpPr txBox="1"/>
            <p:nvPr/>
          </p:nvSpPr>
          <p:spPr>
            <a:xfrm>
              <a:off x="9520451" y="1578997"/>
              <a:ext cx="1767840" cy="938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1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Treinar apresentações</a:t>
              </a:r>
            </a:p>
            <a:p>
              <a:pPr algn="ctr"/>
              <a:endParaRPr lang="pt-BR" sz="11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pt-BR" sz="11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pPr algn="ctr"/>
              <a:r>
                <a:rPr lang="pt-BR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 : 23 de novembro</a:t>
              </a:r>
            </a:p>
          </p:txBody>
        </p:sp>
      </p:grp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  <a:endCxn id="236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1"/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238" name="Text Milestone Launch" title="Item Text">
            <a:extLst>
              <a:ext uri="{FF2B5EF4-FFF2-40B4-BE49-F238E27FC236}">
                <a16:creationId xmlns:a16="http://schemas.microsoft.com/office/drawing/2014/main" id="{5B8632A9-13B7-425C-908B-4D706C125BED}"/>
              </a:ext>
            </a:extLst>
          </p:cNvPr>
          <p:cNvGrpSpPr/>
          <p:nvPr/>
        </p:nvGrpSpPr>
        <p:grpSpPr>
          <a:xfrm>
            <a:off x="10298549" y="4948940"/>
            <a:ext cx="1767840" cy="727511"/>
            <a:chOff x="10393870" y="4930774"/>
            <a:chExt cx="1767840" cy="72751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1D454EC-4400-4DAC-9F48-C016E301B8D4}"/>
                </a:ext>
              </a:extLst>
            </p:cNvPr>
            <p:cNvSpPr txBox="1"/>
            <p:nvPr/>
          </p:nvSpPr>
          <p:spPr>
            <a:xfrm>
              <a:off x="10393870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noProof="1"/>
                <a:t>Apresentação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73BC807-CB25-43DF-B8C7-A5319C0C7977}"/>
                </a:ext>
              </a:extLst>
            </p:cNvPr>
            <p:cNvSpPr txBox="1"/>
            <p:nvPr/>
          </p:nvSpPr>
          <p:spPr>
            <a:xfrm>
              <a:off x="10393870" y="5239230"/>
              <a:ext cx="17678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1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Sprint 3 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18F431-86F4-4785-AA79-B80D10241897}"/>
                </a:ext>
              </a:extLst>
            </p:cNvPr>
            <p:cNvSpPr txBox="1"/>
            <p:nvPr/>
          </p:nvSpPr>
          <p:spPr>
            <a:xfrm>
              <a:off x="10393871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pt-BR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 e final : 27 de novembro</a:t>
              </a:r>
            </a:p>
          </p:txBody>
        </p:sp>
      </p:grpSp>
      <p:grpSp>
        <p:nvGrpSpPr>
          <p:cNvPr id="93" name="Text Milestone 3" title="Item Text">
            <a:extLst>
              <a:ext uri="{FF2B5EF4-FFF2-40B4-BE49-F238E27FC236}">
                <a16:creationId xmlns:a16="http://schemas.microsoft.com/office/drawing/2014/main" id="{2623E4AF-E010-4A2E-8E5C-3D7EDE004942}"/>
              </a:ext>
            </a:extLst>
          </p:cNvPr>
          <p:cNvGrpSpPr/>
          <p:nvPr/>
        </p:nvGrpSpPr>
        <p:grpSpPr>
          <a:xfrm>
            <a:off x="2951315" y="623216"/>
            <a:ext cx="1981817" cy="1497928"/>
            <a:chOff x="3002062" y="1270541"/>
            <a:chExt cx="1981817" cy="1497928"/>
          </a:xfrm>
        </p:grpSpPr>
        <p:sp>
          <p:nvSpPr>
            <p:cNvPr id="94" name="TextBox 193">
              <a:extLst>
                <a:ext uri="{FF2B5EF4-FFF2-40B4-BE49-F238E27FC236}">
                  <a16:creationId xmlns:a16="http://schemas.microsoft.com/office/drawing/2014/main" id="{FE7F6F08-E5EC-4F13-ADE2-80435E124165}"/>
                </a:ext>
              </a:extLst>
            </p:cNvPr>
            <p:cNvSpPr txBox="1"/>
            <p:nvPr/>
          </p:nvSpPr>
          <p:spPr>
            <a:xfrm>
              <a:off x="3095088" y="1270541"/>
              <a:ext cx="176784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noProof="1"/>
                <a:t>Revisão e novas Atividades</a:t>
              </a:r>
            </a:p>
          </p:txBody>
        </p:sp>
        <p:sp>
          <p:nvSpPr>
            <p:cNvPr id="95" name="TextBox 194">
              <a:extLst>
                <a:ext uri="{FF2B5EF4-FFF2-40B4-BE49-F238E27FC236}">
                  <a16:creationId xmlns:a16="http://schemas.microsoft.com/office/drawing/2014/main" id="{859F2AAD-87E9-4B98-A588-B0EA002E209D}"/>
                </a:ext>
              </a:extLst>
            </p:cNvPr>
            <p:cNvSpPr txBox="1"/>
            <p:nvPr/>
          </p:nvSpPr>
          <p:spPr>
            <a:xfrm>
              <a:off x="3002062" y="1906695"/>
              <a:ext cx="1981817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1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Validação das atividades anteriores.</a:t>
              </a:r>
            </a:p>
            <a:p>
              <a:pPr algn="ctr"/>
              <a:endPara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pt-BR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02 de Novembro</a:t>
              </a:r>
            </a:p>
            <a:p>
              <a:pPr algn="ctr"/>
              <a:endPara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Duration 2" title="Duration Text">
            <a:extLst>
              <a:ext uri="{FF2B5EF4-FFF2-40B4-BE49-F238E27FC236}">
                <a16:creationId xmlns:a16="http://schemas.microsoft.com/office/drawing/2014/main" id="{ABB6202D-B776-4954-9293-69018FBB062A}"/>
              </a:ext>
            </a:extLst>
          </p:cNvPr>
          <p:cNvSpPr txBox="1"/>
          <p:nvPr/>
        </p:nvSpPr>
        <p:spPr>
          <a:xfrm>
            <a:off x="1840856" y="4114479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1 Week</a:t>
            </a:r>
          </a:p>
        </p:txBody>
      </p:sp>
      <p:cxnSp>
        <p:nvCxnSpPr>
          <p:cNvPr id="9" name="Connector Milestone 1" title="Connecter Line">
            <a:extLst>
              <a:ext uri="{FF2B5EF4-FFF2-40B4-BE49-F238E27FC236}">
                <a16:creationId xmlns:a16="http://schemas.microsoft.com/office/drawing/2014/main" id="{4ADEE4E6-320D-4BD1-A3F4-ED9E77EE5FA2}"/>
              </a:ext>
            </a:extLst>
          </p:cNvPr>
          <p:cNvCxnSpPr>
            <a:cxnSpLocks/>
          </p:cNvCxnSpPr>
          <p:nvPr/>
        </p:nvCxnSpPr>
        <p:spPr>
          <a:xfrm flipH="1">
            <a:off x="2489375" y="4399066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uration 2" title="Duration Text">
            <a:extLst>
              <a:ext uri="{FF2B5EF4-FFF2-40B4-BE49-F238E27FC236}">
                <a16:creationId xmlns:a16="http://schemas.microsoft.com/office/drawing/2014/main" id="{8C0DB94A-C91E-46DC-BA06-A9652319EF63}"/>
              </a:ext>
            </a:extLst>
          </p:cNvPr>
          <p:cNvSpPr txBox="1"/>
          <p:nvPr/>
        </p:nvSpPr>
        <p:spPr>
          <a:xfrm>
            <a:off x="4682711" y="4194941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1 Week</a:t>
            </a:r>
          </a:p>
        </p:txBody>
      </p:sp>
      <p:cxnSp>
        <p:nvCxnSpPr>
          <p:cNvPr id="14" name="Connector Milestone 1" title="Connecter Line">
            <a:extLst>
              <a:ext uri="{FF2B5EF4-FFF2-40B4-BE49-F238E27FC236}">
                <a16:creationId xmlns:a16="http://schemas.microsoft.com/office/drawing/2014/main" id="{ADB7E0A9-0FD4-4656-A897-8AB4F06CEC65}"/>
              </a:ext>
            </a:extLst>
          </p:cNvPr>
          <p:cNvCxnSpPr>
            <a:cxnSpLocks/>
          </p:cNvCxnSpPr>
          <p:nvPr/>
        </p:nvCxnSpPr>
        <p:spPr>
          <a:xfrm flipH="1">
            <a:off x="5005511" y="4421549"/>
            <a:ext cx="200277" cy="164265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Milestone 1" title="Connecter Line">
            <a:extLst>
              <a:ext uri="{FF2B5EF4-FFF2-40B4-BE49-F238E27FC236}">
                <a16:creationId xmlns:a16="http://schemas.microsoft.com/office/drawing/2014/main" id="{41CD0ADB-1A40-4E91-8CF5-459DE82E27A4}"/>
              </a:ext>
            </a:extLst>
          </p:cNvPr>
          <p:cNvCxnSpPr>
            <a:cxnSpLocks/>
          </p:cNvCxnSpPr>
          <p:nvPr/>
        </p:nvCxnSpPr>
        <p:spPr>
          <a:xfrm flipH="1">
            <a:off x="7737018" y="4417633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Milestone 1" title="Connecter Line">
            <a:extLst>
              <a:ext uri="{FF2B5EF4-FFF2-40B4-BE49-F238E27FC236}">
                <a16:creationId xmlns:a16="http://schemas.microsoft.com/office/drawing/2014/main" id="{9CE9DD89-5326-424B-8E5C-002C3A627D40}"/>
              </a:ext>
            </a:extLst>
          </p:cNvPr>
          <p:cNvCxnSpPr>
            <a:cxnSpLocks/>
          </p:cNvCxnSpPr>
          <p:nvPr/>
        </p:nvCxnSpPr>
        <p:spPr>
          <a:xfrm flipH="1">
            <a:off x="6442140" y="2338000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uration 5" title="Duration Text">
            <a:extLst>
              <a:ext uri="{FF2B5EF4-FFF2-40B4-BE49-F238E27FC236}">
                <a16:creationId xmlns:a16="http://schemas.microsoft.com/office/drawing/2014/main" id="{755EC550-B13C-4F6A-8E77-697161757FCC}"/>
              </a:ext>
            </a:extLst>
          </p:cNvPr>
          <p:cNvSpPr txBox="1"/>
          <p:nvPr/>
        </p:nvSpPr>
        <p:spPr>
          <a:xfrm>
            <a:off x="7336123" y="4583576"/>
            <a:ext cx="14154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1 Week</a:t>
            </a:r>
          </a:p>
        </p:txBody>
      </p: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B0BFC8-0A8B-4BBB-ABD5-CF41F95515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tf16411192_win32</Template>
  <TotalTime>28</TotalTime>
  <Words>140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Tema do Office</vt:lpstr>
      <vt:lpstr>TimeLine Blood4Life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Blood4Life</dc:title>
  <dc:creator>braian hudson braga</dc:creator>
  <cp:lastModifiedBy>braian hudson braga</cp:lastModifiedBy>
  <cp:revision>2</cp:revision>
  <dcterms:created xsi:type="dcterms:W3CDTF">2020-10-26T15:16:54Z</dcterms:created>
  <dcterms:modified xsi:type="dcterms:W3CDTF">2020-10-26T15:45:53Z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