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66006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C0117-C3FE-4FEE-B5D3-2FBD3D79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0FA8FA-2DE6-4DA1-ABC0-6E6C63F5D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E659F6-ADF6-44B5-A5B0-F4E02895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67294-62AE-4837-BAB4-986F4715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C3FB6-7B3B-4520-B363-9DE75859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9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B4010-66BD-44B4-9098-D28A7B32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D3D87-039C-4092-AEAB-122CFB926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885DC-3DE2-48AC-917D-BE71BE3B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A802C-747F-4CC0-951D-87A55B23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A7071-42CC-4398-A5B8-E5B3C206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6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984F2A-ECDA-419F-932E-D4862C690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6CC46A-D538-4BF7-AC4D-047AA19BD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BBAC7-3E17-414A-BED2-5125311C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54E70-18B2-4933-999A-4C1656B5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2D955-8E9D-4DBF-9F16-E61D4C2B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02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254C8-7911-4376-AFB9-3C0A2EC8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EA15D-F75A-4EA9-969A-52579CBD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23517-7A4D-4841-989F-A4041043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AB24D4-E0F8-4E27-9AEA-D545B923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D6B460-B2C7-4546-8053-4A184D3F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38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85279-4A6B-40D8-90BF-B2134A75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97B3B7-8F36-4B86-81E0-B5EB15271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50E00-91C1-4962-818F-A7DDBF48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00D0F-A834-40AD-B0D6-FF517278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A06D21-D5C0-4B97-85C2-820C6B21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9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133D-06C9-49A5-A89F-695D4CD0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B2C6A6-7FE2-47DE-B917-4818C5577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E5F42-829E-4DC4-9177-A56C13347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037EEE-4D36-4D5B-95F3-B8EDB0D1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C15553-6860-4C2D-9387-3461266F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03A6EF-0964-4B54-AA37-2F14666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19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849DF-F621-464A-917C-114AECC9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0EE547-7AF0-4038-BFD3-A3D9306B3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6C52F5-A8DE-4751-B1D7-B22D675A7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684FB7-8B49-434C-BF72-1F4B234A1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9E6D9D-0808-4DC9-8924-CA8E1BEB7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715DAD-13E6-4CFB-B877-090A70BD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0FB194-2783-4760-BFE1-05515CEA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FA5FC8-4B6C-40FE-8531-3791CCAA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21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51EBE-0F29-43DA-B997-15654B36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C7C48-F33E-45A7-B827-5202E782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99CC78-2DB1-4712-9DF0-42A3C8D7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8F4FE0-E598-4A04-B2EE-25507326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6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3EE1E0-75DD-4BF9-9492-AC8DB0A9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9261AA-0575-410C-9BF3-B2B2D715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F5C749-0812-4E70-980E-74396A4D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71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116EF-821C-460A-91FA-73D15CA6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3ED469-19AD-43E9-AE5B-C3636E42E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C4951D-5B50-464A-9309-4EEDE7F64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E5C03D-AD1A-4C82-9B4E-E2DBF195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BE5C65-107D-4871-AD4B-D7EAB8AC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47F6A5-8502-4826-9BF7-CA9DE015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02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A2C00-D98D-429E-B46F-59F3115E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7EE3C5-B9C9-47E1-A555-C5B43EB2B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DFE1CA-7CC3-4F2E-9EAC-848F05905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44BEE4-ACD7-4F8D-9589-64BBC951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9004E7-3396-4E24-B2E8-BD619EBF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ED9FB-96ED-4797-938E-C97483FA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44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B1868D-7E22-4EA5-8B3F-AA30C37B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46311F-4257-4147-BB25-CA639340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B3935-7F82-4ACE-A563-BC0D1EC6C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30376-24D0-40EB-8C62-7071FA31A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E19BB-D29A-483B-8004-4DD6176CB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D7E4C30-1998-4083-9A53-5366D1FF9E60}"/>
              </a:ext>
            </a:extLst>
          </p:cNvPr>
          <p:cNvSpPr/>
          <p:nvPr/>
        </p:nvSpPr>
        <p:spPr>
          <a:xfrm>
            <a:off x="178192" y="1223888"/>
            <a:ext cx="3859236" cy="1818249"/>
          </a:xfrm>
          <a:prstGeom prst="roundRect">
            <a:avLst/>
          </a:prstGeom>
          <a:solidFill>
            <a:srgbClr val="CC00FF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Eu, enquanto cliente, quero inspecionar os caixas eletrônicos, para que eu possa ter uma melhor gestão de monitoramento.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C20FF1-9D21-4C7B-988B-7E4805DF81F0}"/>
              </a:ext>
            </a:extLst>
          </p:cNvPr>
          <p:cNvSpPr/>
          <p:nvPr/>
        </p:nvSpPr>
        <p:spPr>
          <a:xfrm>
            <a:off x="4182796" y="1223888"/>
            <a:ext cx="3859236" cy="1818249"/>
          </a:xfrm>
          <a:prstGeom prst="roundRect">
            <a:avLst/>
          </a:prstGeom>
          <a:solidFill>
            <a:srgbClr val="CC00FF"/>
          </a:solidFill>
          <a:ln w="50800">
            <a:solidFill>
              <a:schemeClr val="tx1">
                <a:lumMod val="85000"/>
                <a:lumOff val="15000"/>
                <a:alpha val="99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Eu, enquanto cliente, quero auto agendamento da manutenção dos caixas eletrônicos, para maior praticidade.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143B7D2-BDAE-4CA7-AA12-38430F576219}"/>
              </a:ext>
            </a:extLst>
          </p:cNvPr>
          <p:cNvSpPr/>
          <p:nvPr/>
        </p:nvSpPr>
        <p:spPr>
          <a:xfrm>
            <a:off x="8187400" y="1223888"/>
            <a:ext cx="3859236" cy="1818249"/>
          </a:xfrm>
          <a:prstGeom prst="roundRect">
            <a:avLst/>
          </a:prstGeom>
          <a:solidFill>
            <a:srgbClr val="CC00FF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Eu, enquanto cliente, gostaria de receber alertas de acordo a necessidades de manutenção, para evitar possíveis problemas.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D1CF059-88FC-4AAF-B4E9-00C367CA3706}"/>
              </a:ext>
            </a:extLst>
          </p:cNvPr>
          <p:cNvSpPr/>
          <p:nvPr/>
        </p:nvSpPr>
        <p:spPr>
          <a:xfrm>
            <a:off x="178192" y="3270738"/>
            <a:ext cx="3859236" cy="1818249"/>
          </a:xfrm>
          <a:prstGeom prst="roundRect">
            <a:avLst/>
          </a:prstGeom>
          <a:solidFill>
            <a:srgbClr val="CC00FF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Eu, enquanto cliente, preciso saber se o caixa está ligado ou não, para que eu possar tomar um devida atitude.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417ED73-46B8-443A-9872-BD8C2B3840D2}"/>
              </a:ext>
            </a:extLst>
          </p:cNvPr>
          <p:cNvSpPr/>
          <p:nvPr/>
        </p:nvSpPr>
        <p:spPr>
          <a:xfrm>
            <a:off x="4182796" y="3298871"/>
            <a:ext cx="3859236" cy="1818249"/>
          </a:xfrm>
          <a:prstGeom prst="roundRect">
            <a:avLst/>
          </a:prstGeom>
          <a:solidFill>
            <a:srgbClr val="CC00FF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Eu, enquanto cliente,  quero um acesso a um gráfico para monitorar o pico de cada caixa, para que eu possa antever futuros problemas.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F0D4594-397E-496B-9765-958FDB2DEC6B}"/>
              </a:ext>
            </a:extLst>
          </p:cNvPr>
          <p:cNvSpPr/>
          <p:nvPr/>
        </p:nvSpPr>
        <p:spPr>
          <a:xfrm>
            <a:off x="8187400" y="3270737"/>
            <a:ext cx="3859236" cy="1818249"/>
          </a:xfrm>
          <a:prstGeom prst="roundRect">
            <a:avLst/>
          </a:prstGeom>
          <a:solidFill>
            <a:srgbClr val="CC00FF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Eu, enquanto cliente,  preciso que sejam gerado relatórios de uso de cada caixa eletrônico, para que eu possa analisar um possível problema.</a:t>
            </a:r>
          </a:p>
        </p:txBody>
      </p:sp>
    </p:spTree>
    <p:extLst>
      <p:ext uri="{BB962C8B-B14F-4D97-AF65-F5344CB8AC3E}">
        <p14:creationId xmlns:p14="http://schemas.microsoft.com/office/powerpoint/2010/main" val="4000988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Cruz</dc:creator>
  <cp:lastModifiedBy>Yuri Cruz</cp:lastModifiedBy>
  <cp:revision>5</cp:revision>
  <dcterms:created xsi:type="dcterms:W3CDTF">2021-03-01T20:23:54Z</dcterms:created>
  <dcterms:modified xsi:type="dcterms:W3CDTF">2021-03-01T22:28:58Z</dcterms:modified>
</cp:coreProperties>
</file>