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6" r:id="rId3"/>
    <p:sldId id="257" r:id="rId4"/>
    <p:sldId id="268" r:id="rId5"/>
    <p:sldId id="256" r:id="rId6"/>
    <p:sldId id="260" r:id="rId7"/>
    <p:sldId id="259" r:id="rId8"/>
    <p:sldId id="258" r:id="rId9"/>
    <p:sldId id="261" r:id="rId10"/>
    <p:sldId id="262" r:id="rId11"/>
    <p:sldId id="263" r:id="rId12"/>
    <p:sldId id="265" r:id="rId13"/>
    <p:sldId id="269" r:id="rId14"/>
    <p:sldId id="264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5D3"/>
    <a:srgbClr val="3F3F3F"/>
    <a:srgbClr val="363636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8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8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A848E23-644E-4BDE-BC2B-88D40F33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76" y="253545"/>
            <a:ext cx="3339848" cy="33398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DA5FB8-D2CD-4325-91AC-861D8A83A965}"/>
              </a:ext>
            </a:extLst>
          </p:cNvPr>
          <p:cNvSpPr txBox="1"/>
          <p:nvPr/>
        </p:nvSpPr>
        <p:spPr>
          <a:xfrm>
            <a:off x="2818228" y="3593393"/>
            <a:ext cx="6555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o SemiBold" panose="02000000000000000000" pitchFamily="2" charset="0"/>
                <a:cs typeface="Teko SemiBold" panose="02000000000000000000" pitchFamily="2" charset="0"/>
              </a:rPr>
              <a:t>CRAS DEFAULT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2D452-6845-416D-804C-D2DE058FAE4D}"/>
              </a:ext>
            </a:extLst>
          </p:cNvPr>
          <p:cNvSpPr txBox="1"/>
          <p:nvPr/>
        </p:nvSpPr>
        <p:spPr>
          <a:xfrm>
            <a:off x="4306780" y="4747554"/>
            <a:ext cx="3578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BA55D3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ATM Monitoring</a:t>
            </a:r>
          </a:p>
        </p:txBody>
      </p:sp>
    </p:spTree>
    <p:extLst>
      <p:ext uri="{BB962C8B-B14F-4D97-AF65-F5344CB8AC3E}">
        <p14:creationId xmlns:p14="http://schemas.microsoft.com/office/powerpoint/2010/main" val="9172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C0824-EAE8-4588-BF4D-3668B75D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32" y="1001241"/>
            <a:ext cx="8513336" cy="53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Cliente Linux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878DA09-D180-4E78-83FC-BD27292F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83" y="1004010"/>
            <a:ext cx="4001233" cy="4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GitHub</a:t>
            </a:r>
          </a:p>
        </p:txBody>
      </p:sp>
      <p:pic>
        <p:nvPicPr>
          <p:cNvPr id="3" name="Imagem 2" descr="Interface gráfica do usuário, Aplicativo, Email, Site&#10;&#10;Descrição gerada automaticamente">
            <a:extLst>
              <a:ext uri="{FF2B5EF4-FFF2-40B4-BE49-F238E27FC236}">
                <a16:creationId xmlns:a16="http://schemas.microsoft.com/office/drawing/2014/main" id="{5E0EDA40-A220-4974-99C7-0ECFF0E39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" y="1181679"/>
            <a:ext cx="10489809" cy="51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3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Ambiente Azure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9991B-58EE-46C4-8903-2700DAE1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8" y="1307836"/>
            <a:ext cx="10492424" cy="4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Planner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FE8B5-1EDA-4A2B-AF2A-693E5557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26" y="1480745"/>
            <a:ext cx="3507760" cy="38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1619992" y="1903842"/>
            <a:ext cx="895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Obrigado a todos!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FCE146E-9ABD-47B6-A26A-F74AA561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9" y="3429001"/>
            <a:ext cx="5130258" cy="10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CEC430-506D-4DAA-8E87-A8F7F093839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FE1F8C-FF3F-42E9-8DB5-AB1676FABA0A}"/>
              </a:ext>
            </a:extLst>
          </p:cNvPr>
          <p:cNvSpPr txBox="1"/>
          <p:nvPr/>
        </p:nvSpPr>
        <p:spPr>
          <a:xfrm>
            <a:off x="604911" y="1366065"/>
            <a:ext cx="80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Quem somos e o que fazemos?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C1B6F9-EFA3-497C-A0F1-6E3BBA11796E}"/>
              </a:ext>
            </a:extLst>
          </p:cNvPr>
          <p:cNvSpPr txBox="1"/>
          <p:nvPr/>
        </p:nvSpPr>
        <p:spPr>
          <a:xfrm>
            <a:off x="604912" y="2323966"/>
            <a:ext cx="802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Empresa de monitoramento de Caixas Eletrônicos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F1AFFD-F67F-4E88-9839-E9B6B08C0279}"/>
              </a:ext>
            </a:extLst>
          </p:cNvPr>
          <p:cNvSpPr txBox="1"/>
          <p:nvPr/>
        </p:nvSpPr>
        <p:spPr>
          <a:xfrm>
            <a:off x="604911" y="3579928"/>
            <a:ext cx="80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Software como serviço (SaaS)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867CE-A277-46BB-A932-24BC707D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60" y="1638577"/>
            <a:ext cx="2701241" cy="50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50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Principais Problemas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CC75DA-AC10-499A-A857-C2FAAD7B0DE9}"/>
              </a:ext>
            </a:extLst>
          </p:cNvPr>
          <p:cNvSpPr txBox="1"/>
          <p:nvPr/>
        </p:nvSpPr>
        <p:spPr>
          <a:xfrm>
            <a:off x="604910" y="1366065"/>
            <a:ext cx="8440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Quais problemas são os problemas mais frequentes nos caixas eletrônicos?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0C80C-1A95-4269-9C91-3B08AF5688AD}"/>
              </a:ext>
            </a:extLst>
          </p:cNvPr>
          <p:cNvSpPr txBox="1"/>
          <p:nvPr/>
        </p:nvSpPr>
        <p:spPr>
          <a:xfrm>
            <a:off x="604909" y="2728286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Ineficiência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5C9B30-B8D6-4909-B2F9-54B1552991D2}"/>
              </a:ext>
            </a:extLst>
          </p:cNvPr>
          <p:cNvSpPr txBox="1"/>
          <p:nvPr/>
        </p:nvSpPr>
        <p:spPr>
          <a:xfrm>
            <a:off x="604908" y="3429000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Burocracia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4D6111-78BB-4F55-9D5F-B40D13D9CAA2}"/>
              </a:ext>
            </a:extLst>
          </p:cNvPr>
          <p:cNvSpPr txBox="1"/>
          <p:nvPr/>
        </p:nvSpPr>
        <p:spPr>
          <a:xfrm>
            <a:off x="604908" y="4125851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Alta demanda de pessoal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17CE6-EFDA-4A5A-834E-F6D505ED7C76}"/>
              </a:ext>
            </a:extLst>
          </p:cNvPr>
          <p:cNvSpPr txBox="1"/>
          <p:nvPr/>
        </p:nvSpPr>
        <p:spPr>
          <a:xfrm>
            <a:off x="604908" y="4826565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Negligência</a:t>
            </a:r>
          </a:p>
        </p:txBody>
      </p:sp>
    </p:spTree>
    <p:extLst>
      <p:ext uri="{BB962C8B-B14F-4D97-AF65-F5344CB8AC3E}">
        <p14:creationId xmlns:p14="http://schemas.microsoft.com/office/powerpoint/2010/main" val="29809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8C9414-FEED-463B-9784-27E2B485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D10D83-3155-42CD-9DA3-604BAF7E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0" r="567"/>
          <a:stretch/>
        </p:blipFill>
        <p:spPr>
          <a:xfrm>
            <a:off x="585601" y="886265"/>
            <a:ext cx="9922965" cy="5779057"/>
          </a:xfrm>
          <a:prstGeom prst="rect">
            <a:avLst/>
          </a:prstGeom>
          <a:ln w="25400">
            <a:solidFill>
              <a:schemeClr val="tx1">
                <a:lumMod val="85000"/>
                <a:lumOff val="15000"/>
                <a:alpha val="56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B0869B-099A-4318-9601-CD1CC5C2365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Canva</a:t>
            </a:r>
          </a:p>
        </p:txBody>
      </p:sp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E6EBE3-B31F-4CCB-ACE9-5C410EEA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" y="1223889"/>
            <a:ext cx="11802794" cy="4809137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FA2492A-C551-4E80-9EBE-448474B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57" y="868434"/>
            <a:ext cx="9749086" cy="5855471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3E687B6-C251-4139-9F16-9AC38B01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8" name="Imagem 7" descr="Tela de computador com foto de homem em frente a televisão&#10;&#10;Descrição gerada automaticamente">
            <a:extLst>
              <a:ext uri="{FF2B5EF4-FFF2-40B4-BE49-F238E27FC236}">
                <a16:creationId xmlns:a16="http://schemas.microsoft.com/office/drawing/2014/main" id="{067F4629-A802-497D-8342-121566FCC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51" y="616666"/>
            <a:ext cx="6329581" cy="59057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611D9B-2E94-43C3-9BE6-7A38250CD68F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Storyboard</a:t>
            </a:r>
            <a:endParaRPr lang="pt-BR" sz="3600" b="1" dirty="0">
              <a:solidFill>
                <a:srgbClr val="BA55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Placa sobre porta de estabelecimento&#10;&#10;Descrição gerada automaticamente com confiança baixa">
            <a:extLst>
              <a:ext uri="{FF2B5EF4-FFF2-40B4-BE49-F238E27FC236}">
                <a16:creationId xmlns:a16="http://schemas.microsoft.com/office/drawing/2014/main" id="{05270599-F444-4959-AA17-3BD449CD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1" y="777093"/>
            <a:ext cx="5738739" cy="5303813"/>
          </a:xfrm>
          <a:prstGeom prst="rect">
            <a:avLst/>
          </a:prstGeom>
        </p:spPr>
      </p:pic>
      <p:pic>
        <p:nvPicPr>
          <p:cNvPr id="13" name="Imagem 1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7E7B25BD-7E31-4952-9EB7-537B383EE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82" y="737280"/>
            <a:ext cx="5738739" cy="5383438"/>
          </a:xfrm>
          <a:prstGeom prst="rect">
            <a:avLst/>
          </a:prstGeom>
        </p:spPr>
      </p:pic>
      <p:pic>
        <p:nvPicPr>
          <p:cNvPr id="15" name="Imagem 14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907B7ADA-CB93-4128-A5F4-A66ADCA80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0" y="700193"/>
            <a:ext cx="5738739" cy="5738739"/>
          </a:xfrm>
          <a:prstGeom prst="rect">
            <a:avLst/>
          </a:prstGeom>
        </p:spPr>
      </p:pic>
      <p:pic>
        <p:nvPicPr>
          <p:cNvPr id="17" name="Imagem 16" descr="Uma imagem contendo pessoa, homem, no interior, frente&#10;&#10;Descrição gerada automaticamente">
            <a:extLst>
              <a:ext uri="{FF2B5EF4-FFF2-40B4-BE49-F238E27FC236}">
                <a16:creationId xmlns:a16="http://schemas.microsoft.com/office/drawing/2014/main" id="{90ACD470-52C5-4573-8300-F10E474AF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39" y="1049416"/>
            <a:ext cx="5993001" cy="4762500"/>
          </a:xfrm>
          <a:prstGeom prst="rect">
            <a:avLst/>
          </a:prstGeom>
        </p:spPr>
      </p:pic>
      <p:pic>
        <p:nvPicPr>
          <p:cNvPr id="19" name="Imagem 18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2FDFFADD-8AA1-44BF-900A-3F6C45D6C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1" y="955254"/>
            <a:ext cx="5824711" cy="5167416"/>
          </a:xfrm>
          <a:prstGeom prst="rect">
            <a:avLst/>
          </a:prstGeom>
        </p:spPr>
      </p:pic>
      <p:pic>
        <p:nvPicPr>
          <p:cNvPr id="21" name="Imagem 20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FBC4DE78-A4FE-49EE-8ED3-0675279B4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93" y="729208"/>
            <a:ext cx="5611607" cy="5438628"/>
          </a:xfrm>
          <a:prstGeom prst="rect">
            <a:avLst/>
          </a:prstGeom>
        </p:spPr>
      </p:pic>
      <p:pic>
        <p:nvPicPr>
          <p:cNvPr id="23" name="Imagem 22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1A814A0D-2192-4EC8-8097-CDA9DAB5D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96" y="1111321"/>
            <a:ext cx="5697579" cy="48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278</Words>
  <Application>Microsoft Office PowerPoint</Application>
  <PresentationFormat>Widescreen</PresentationFormat>
  <Paragraphs>55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Exo 2</vt:lpstr>
      <vt:lpstr>Teko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37</cp:revision>
  <dcterms:created xsi:type="dcterms:W3CDTF">2021-03-01T20:23:54Z</dcterms:created>
  <dcterms:modified xsi:type="dcterms:W3CDTF">2021-03-08T20:30:17Z</dcterms:modified>
</cp:coreProperties>
</file>