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57" r:id="rId3"/>
    <p:sldId id="268" r:id="rId4"/>
    <p:sldId id="256" r:id="rId5"/>
    <p:sldId id="260" r:id="rId6"/>
    <p:sldId id="259" r:id="rId7"/>
    <p:sldId id="258" r:id="rId8"/>
    <p:sldId id="261" r:id="rId9"/>
    <p:sldId id="262" r:id="rId10"/>
    <p:sldId id="263" r:id="rId11"/>
    <p:sldId id="265" r:id="rId12"/>
    <p:sldId id="269" r:id="rId13"/>
    <p:sldId id="264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363636"/>
    <a:srgbClr val="BA55D3"/>
    <a:srgbClr val="CC00FF"/>
    <a:srgbClr val="FF00FF"/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30DB-5E5F-4AB4-99D4-4D3C40FEAA4A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72FC9-5D0C-4C78-9C7B-F84A50937F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77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78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43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72FC9-5D0C-4C78-9C7B-F84A50937FF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47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C0117-C3FE-4FEE-B5D3-2FBD3D7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FA8FA-2DE6-4DA1-ABC0-6E6C63F5D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659F6-ADF6-44B5-A5B0-F4E0289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67294-62AE-4837-BAB4-986F4715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C3FB6-7B3B-4520-B363-9DE75859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4010-66BD-44B4-9098-D28A7B32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D3D87-039C-4092-AEAB-122CFB926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85DC-3DE2-48AC-917D-BE71BE3B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A802C-747F-4CC0-951D-87A55B23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A7071-42CC-4398-A5B8-E5B3C206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6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84F2A-ECDA-419F-932E-D4862C690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CC46A-D538-4BF7-AC4D-047AA19B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BBAC7-3E17-414A-BED2-5125311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54E70-18B2-4933-999A-4C1656B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72D955-8E9D-4DBF-9F16-E61D4C2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02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254C8-7911-4376-AFB9-3C0A2EC8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A15D-F75A-4EA9-969A-52579CB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23517-7A4D-4841-989F-A4041043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AB24D4-E0F8-4E27-9AEA-D545B923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D6B460-B2C7-4546-8053-4A184D3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85279-4A6B-40D8-90BF-B2134A75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97B3B7-8F36-4B86-81E0-B5EB15271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D50E00-91C1-4962-818F-A7DDBF48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00D0F-A834-40AD-B0D6-FF517278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06D21-D5C0-4B97-85C2-820C6B21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9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B133D-06C9-49A5-A89F-695D4CD0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2C6A6-7FE2-47DE-B917-4818C55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E5F42-829E-4DC4-9177-A56C13347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37EEE-4D36-4D5B-95F3-B8EDB0D1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15553-6860-4C2D-9387-346126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03A6EF-0964-4B54-AA37-2F146660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19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49DF-F621-464A-917C-114AECC9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0EE547-7AF0-4038-BFD3-A3D9306B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C52F5-A8DE-4751-B1D7-B22D675A7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84FB7-8B49-434C-BF72-1F4B234A1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9E6D9D-0808-4DC9-8924-CA8E1BEB7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15DAD-13E6-4CFB-B877-090A70B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0FB194-2783-4760-BFE1-05515CE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FA5FC8-4B6C-40FE-8531-3791CCA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21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51EBE-0F29-43DA-B997-15654B36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0C7C48-F33E-45A7-B827-5202E78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99CC78-2DB1-4712-9DF0-42A3C8D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8F4FE0-E598-4A04-B2EE-25507326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3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3EE1E0-75DD-4BF9-9492-AC8DB0A9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9261AA-0575-410C-9BF3-B2B2D71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5C749-0812-4E70-980E-74396A4D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7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116EF-821C-460A-91FA-73D15CA6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ED469-19AD-43E9-AE5B-C3636E42E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C4951D-5B50-464A-9309-4EEDE7F64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5C03D-AD1A-4C82-9B4E-E2DBF195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E5C65-107D-4871-AD4B-D7EAB8AC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7F6A5-8502-4826-9BF7-CA9DE015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02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A2C00-D98D-429E-B46F-59F3115E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7EE3C5-B9C9-47E1-A555-C5B43EB2B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DFE1CA-7CC3-4F2E-9EAC-848F05905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4BEE4-ACD7-4F8D-9589-64BBC95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9004E7-3396-4E24-B2E8-BD619EBF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ED9FB-96ED-4797-938E-C97483F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4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B1868D-7E22-4EA5-8B3F-AA30C37B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6311F-4257-4147-BB25-CA639340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3935-7F82-4ACE-A563-BC0D1EC6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CE01-AFDD-4EB6-97C9-3A2749F6FB36}" type="datetimeFigureOut">
              <a:rPr lang="pt-BR" smtClean="0"/>
              <a:t>06/03/2021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30376-24D0-40EB-8C62-7071FA31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E19BB-D29A-483B-8004-4DD6176C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8562-4BDF-40FD-AD88-B4A128AEC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1CEC430-506D-4DAA-8E87-A8F7F093839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Contextualização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FE1F8C-FF3F-42E9-8DB5-AB1676FABA0A}"/>
              </a:ext>
            </a:extLst>
          </p:cNvPr>
          <p:cNvSpPr txBox="1"/>
          <p:nvPr/>
        </p:nvSpPr>
        <p:spPr>
          <a:xfrm>
            <a:off x="604911" y="1366065"/>
            <a:ext cx="8021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Quem somos e o que fazemos?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C1B6F9-EFA3-497C-A0F1-6E3BBA11796E}"/>
              </a:ext>
            </a:extLst>
          </p:cNvPr>
          <p:cNvSpPr txBox="1"/>
          <p:nvPr/>
        </p:nvSpPr>
        <p:spPr>
          <a:xfrm>
            <a:off x="604912" y="2323966"/>
            <a:ext cx="8021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Empresa de monitoramento de Caixas Eletrônicos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F1AFFD-F67F-4E88-9839-E9B6B08C0279}"/>
              </a:ext>
            </a:extLst>
          </p:cNvPr>
          <p:cNvSpPr txBox="1"/>
          <p:nvPr/>
        </p:nvSpPr>
        <p:spPr>
          <a:xfrm>
            <a:off x="604911" y="3579928"/>
            <a:ext cx="802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Exo 2" panose="00000800000000000000" pitchFamily="50" charset="0"/>
              </a:rPr>
              <a:t>Software como serviço (SaaS)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867CE-A277-46BB-A932-24BC707D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60" y="1638577"/>
            <a:ext cx="2701241" cy="50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0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Cliente Linux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5878DA09-D180-4E78-83FC-BD27292F5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83" y="1004010"/>
            <a:ext cx="4001233" cy="48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GitHub</a:t>
            </a:r>
          </a:p>
        </p:txBody>
      </p:sp>
      <p:pic>
        <p:nvPicPr>
          <p:cNvPr id="2050" name="Picture 2" descr="Logotipo do github - ícones de mídia social grátis">
            <a:extLst>
              <a:ext uri="{FF2B5EF4-FFF2-40B4-BE49-F238E27FC236}">
                <a16:creationId xmlns:a16="http://schemas.microsoft.com/office/drawing/2014/main" id="{2F650908-8405-47AF-ACEE-3D924AAE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55" y="1339361"/>
            <a:ext cx="4179277" cy="417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3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Ambiente Azure</a:t>
            </a:r>
          </a:p>
        </p:txBody>
      </p:sp>
      <p:pic>
        <p:nvPicPr>
          <p:cNvPr id="4098" name="Picture 2" descr="Preço – VMs de Gerações Anteriores | Microsoft Azure">
            <a:extLst>
              <a:ext uri="{FF2B5EF4-FFF2-40B4-BE49-F238E27FC236}">
                <a16:creationId xmlns:a16="http://schemas.microsoft.com/office/drawing/2014/main" id="{EBCB9F10-130C-454B-8E00-2347AD1C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99" y="1928812"/>
            <a:ext cx="4859802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3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Planner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FE8B5-1EDA-4A2B-AF2A-693E5557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26" y="1480745"/>
            <a:ext cx="3507760" cy="38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1619992" y="1903842"/>
            <a:ext cx="8952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Obrigado a todos!</a:t>
            </a:r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FCE146E-9ABD-47B6-A26A-F74AA561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69" y="3429001"/>
            <a:ext cx="5130258" cy="101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0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essoa de cabelos curtos usando óculos&#10;&#10;Descrição gerada automaticamente">
            <a:extLst>
              <a:ext uri="{FF2B5EF4-FFF2-40B4-BE49-F238E27FC236}">
                <a16:creationId xmlns:a16="http://schemas.microsoft.com/office/drawing/2014/main" id="{A1828D00-A0A6-4788-BE50-10B2D5B35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" t="-52" r="1" b="1"/>
          <a:stretch/>
        </p:blipFill>
        <p:spPr>
          <a:xfrm>
            <a:off x="338892" y="240057"/>
            <a:ext cx="2026369" cy="2093047"/>
          </a:xfrm>
          <a:prstGeom prst="flowChartConnector">
            <a:avLst/>
          </a:prstGeom>
          <a:ln w="50800">
            <a:solidFill>
              <a:srgbClr val="BA55D3"/>
            </a:solidFill>
          </a:ln>
          <a:effectLst>
            <a:softEdge rad="0"/>
          </a:effectLst>
        </p:spPr>
      </p:pic>
      <p:pic>
        <p:nvPicPr>
          <p:cNvPr id="22" name="Imagem 2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F4AD057-B44D-4152-A6C9-6B8ACE80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404F6C4-DA55-402E-931D-4ABB5EC473B1}"/>
              </a:ext>
            </a:extLst>
          </p:cNvPr>
          <p:cNvSpPr txBox="1"/>
          <p:nvPr/>
        </p:nvSpPr>
        <p:spPr>
          <a:xfrm>
            <a:off x="2754659" y="192678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Flavio dos Santos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7E6A8B-5C3B-40A7-AB01-BC32B5F2FDCA}"/>
              </a:ext>
            </a:extLst>
          </p:cNvPr>
          <p:cNvSpPr txBox="1"/>
          <p:nvPr/>
        </p:nvSpPr>
        <p:spPr>
          <a:xfrm>
            <a:off x="5725551" y="1652201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Gerente em Suporte de TI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F17B30-6F1F-4BEA-9251-D5880E8FA825}"/>
              </a:ext>
            </a:extLst>
          </p:cNvPr>
          <p:cNvSpPr txBox="1"/>
          <p:nvPr/>
        </p:nvSpPr>
        <p:spPr>
          <a:xfrm>
            <a:off x="2754659" y="870274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39 Anos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B6F85E-08D7-486D-A422-F0FFB9C6F1A5}"/>
              </a:ext>
            </a:extLst>
          </p:cNvPr>
          <p:cNvSpPr txBox="1"/>
          <p:nvPr/>
        </p:nvSpPr>
        <p:spPr>
          <a:xfrm>
            <a:off x="2754659" y="1269406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Divorciado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0A6983-5CE6-4763-925C-2BB375D97AF2}"/>
              </a:ext>
            </a:extLst>
          </p:cNvPr>
          <p:cNvSpPr txBox="1"/>
          <p:nvPr/>
        </p:nvSpPr>
        <p:spPr>
          <a:xfrm>
            <a:off x="2754659" y="1668538"/>
            <a:ext cx="1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2 Filhos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F182F28-3BE2-4CA0-9AFE-170A783E0EEF}"/>
              </a:ext>
            </a:extLst>
          </p:cNvPr>
          <p:cNvSpPr txBox="1"/>
          <p:nvPr/>
        </p:nvSpPr>
        <p:spPr>
          <a:xfrm>
            <a:off x="5725551" y="1264796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Formado em Análise de Sistemas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F50C005-07E4-49B5-B298-D423915C9783}"/>
              </a:ext>
            </a:extLst>
          </p:cNvPr>
          <p:cNvSpPr txBox="1"/>
          <p:nvPr/>
        </p:nvSpPr>
        <p:spPr>
          <a:xfrm>
            <a:off x="5725551" y="849395"/>
            <a:ext cx="4277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Casado com o trabalho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3F01AF3-6598-46A1-A661-47B20B703189}"/>
              </a:ext>
            </a:extLst>
          </p:cNvPr>
          <p:cNvCxnSpPr/>
          <p:nvPr/>
        </p:nvCxnSpPr>
        <p:spPr>
          <a:xfrm>
            <a:off x="347372" y="3045655"/>
            <a:ext cx="1152017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F72CF3C-6409-4BCD-8C0F-5042CB88A34C}"/>
              </a:ext>
            </a:extLst>
          </p:cNvPr>
          <p:cNvSpPr txBox="1"/>
          <p:nvPr/>
        </p:nvSpPr>
        <p:spPr>
          <a:xfrm>
            <a:off x="2754659" y="2106437"/>
            <a:ext cx="297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Mora em São Paulo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A26476-D9F2-4753-A99F-E6FD8D3DC610}"/>
              </a:ext>
            </a:extLst>
          </p:cNvPr>
          <p:cNvSpPr txBox="1"/>
          <p:nvPr/>
        </p:nvSpPr>
        <p:spPr>
          <a:xfrm>
            <a:off x="335913" y="4381063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Dificuldade de realizar multitarefas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F5EA086-63AB-4529-BA63-1C64AA4A4CA8}"/>
              </a:ext>
            </a:extLst>
          </p:cNvPr>
          <p:cNvSpPr txBox="1"/>
          <p:nvPr/>
        </p:nvSpPr>
        <p:spPr>
          <a:xfrm>
            <a:off x="335913" y="4979271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Jornada de trabalho excessiva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7D283F-BC9D-4A30-ADA4-D398512B4EDB}"/>
              </a:ext>
            </a:extLst>
          </p:cNvPr>
          <p:cNvSpPr txBox="1"/>
          <p:nvPr/>
        </p:nvSpPr>
        <p:spPr>
          <a:xfrm>
            <a:off x="347372" y="5612827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Deseja um serviço pronto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1A35BE9-53DE-42EB-B620-35D534785F81}"/>
              </a:ext>
            </a:extLst>
          </p:cNvPr>
          <p:cNvSpPr txBox="1"/>
          <p:nvPr/>
        </p:nvSpPr>
        <p:spPr>
          <a:xfrm>
            <a:off x="338494" y="3600532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Dores e Necessidades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87FD885-81CA-47FB-A289-B1465768927C}"/>
              </a:ext>
            </a:extLst>
          </p:cNvPr>
          <p:cNvSpPr txBox="1"/>
          <p:nvPr/>
        </p:nvSpPr>
        <p:spPr>
          <a:xfrm>
            <a:off x="6666538" y="4377540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Praticidade em análise de dados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6A81ACF-4C78-4C10-8594-2B4CD3FF5D76}"/>
              </a:ext>
            </a:extLst>
          </p:cNvPr>
          <p:cNvSpPr txBox="1"/>
          <p:nvPr/>
        </p:nvSpPr>
        <p:spPr>
          <a:xfrm>
            <a:off x="6666538" y="4975748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Automação de processos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44DF38A-B43C-4E21-9ABD-28C49AC01008}"/>
              </a:ext>
            </a:extLst>
          </p:cNvPr>
          <p:cNvSpPr txBox="1"/>
          <p:nvPr/>
        </p:nvSpPr>
        <p:spPr>
          <a:xfrm>
            <a:off x="6677997" y="5609304"/>
            <a:ext cx="4942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Mais tempo livre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30F91D9-4B05-4DA3-8039-C53867731978}"/>
              </a:ext>
            </a:extLst>
          </p:cNvPr>
          <p:cNvSpPr txBox="1"/>
          <p:nvPr/>
        </p:nvSpPr>
        <p:spPr>
          <a:xfrm>
            <a:off x="6666538" y="3621838"/>
            <a:ext cx="460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Potências Soluções</a:t>
            </a:r>
          </a:p>
        </p:txBody>
      </p:sp>
    </p:spTree>
    <p:extLst>
      <p:ext uri="{BB962C8B-B14F-4D97-AF65-F5344CB8AC3E}">
        <p14:creationId xmlns:p14="http://schemas.microsoft.com/office/powerpoint/2010/main" val="22646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501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Principais Problemas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CC75DA-AC10-499A-A857-C2FAAD7B0DE9}"/>
              </a:ext>
            </a:extLst>
          </p:cNvPr>
          <p:cNvSpPr txBox="1"/>
          <p:nvPr/>
        </p:nvSpPr>
        <p:spPr>
          <a:xfrm>
            <a:off x="604910" y="1366065"/>
            <a:ext cx="8440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Quais problemas são os problemas mais frequentes nos caixas eletrônicos?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20C80C-1A95-4269-9C91-3B08AF5688AD}"/>
              </a:ext>
            </a:extLst>
          </p:cNvPr>
          <p:cNvSpPr txBox="1"/>
          <p:nvPr/>
        </p:nvSpPr>
        <p:spPr>
          <a:xfrm>
            <a:off x="604909" y="2728286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Ineficiência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5C9B30-B8D6-4909-B2F9-54B1552991D2}"/>
              </a:ext>
            </a:extLst>
          </p:cNvPr>
          <p:cNvSpPr txBox="1"/>
          <p:nvPr/>
        </p:nvSpPr>
        <p:spPr>
          <a:xfrm>
            <a:off x="604908" y="3429000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Burocracia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4D6111-78BB-4F55-9D5F-B40D13D9CAA2}"/>
              </a:ext>
            </a:extLst>
          </p:cNvPr>
          <p:cNvSpPr txBox="1"/>
          <p:nvPr/>
        </p:nvSpPr>
        <p:spPr>
          <a:xfrm>
            <a:off x="604908" y="4125851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Alta demanda de pessoal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D17CE6-EFDA-4A5A-834E-F6D505ED7C76}"/>
              </a:ext>
            </a:extLst>
          </p:cNvPr>
          <p:cNvSpPr txBox="1"/>
          <p:nvPr/>
        </p:nvSpPr>
        <p:spPr>
          <a:xfrm>
            <a:off x="604908" y="4826565"/>
            <a:ext cx="8440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Negligência</a:t>
            </a:r>
          </a:p>
        </p:txBody>
      </p:sp>
    </p:spTree>
    <p:extLst>
      <p:ext uri="{BB962C8B-B14F-4D97-AF65-F5344CB8AC3E}">
        <p14:creationId xmlns:p14="http://schemas.microsoft.com/office/powerpoint/2010/main" val="29809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D7E4C30-1998-4083-9A53-5366D1FF9E60}"/>
              </a:ext>
            </a:extLst>
          </p:cNvPr>
          <p:cNvSpPr/>
          <p:nvPr/>
        </p:nvSpPr>
        <p:spPr>
          <a:xfrm>
            <a:off x="161778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quero inspecionar os caixas eletrônicos, para que eu possa ter uma melhor gestão de monitoramento.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C20FF1-9D21-4C7B-988B-7E4805DF81F0}"/>
              </a:ext>
            </a:extLst>
          </p:cNvPr>
          <p:cNvSpPr/>
          <p:nvPr/>
        </p:nvSpPr>
        <p:spPr>
          <a:xfrm>
            <a:off x="4166382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  <a:alpha val="99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quero auto agendamento da manutenção dos caixas eletrônicos, para maior praticidade.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US#02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43B7D2-BDAE-4CA7-AA12-38430F576219}"/>
              </a:ext>
            </a:extLst>
          </p:cNvPr>
          <p:cNvSpPr/>
          <p:nvPr/>
        </p:nvSpPr>
        <p:spPr>
          <a:xfrm>
            <a:off x="8170986" y="1354017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Exo 2" panose="00000800000000000000" pitchFamily="50" charset="0"/>
              </a:rPr>
              <a:t>Eu, enquanto cliente, gostaria de receber alertas de acordo a necessidades de manutenção, para evitar possíveis problemas.</a:t>
            </a:r>
          </a:p>
          <a:p>
            <a:pPr algn="ctr"/>
            <a:r>
              <a:rPr lang="pt-BR" sz="1600" b="1" dirty="0">
                <a:latin typeface="Exo 2" panose="00000800000000000000" pitchFamily="50" charset="0"/>
              </a:rPr>
              <a:t>US#03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D1CF059-88FC-4AAF-B4E9-00C367CA3706}"/>
              </a:ext>
            </a:extLst>
          </p:cNvPr>
          <p:cNvSpPr/>
          <p:nvPr/>
        </p:nvSpPr>
        <p:spPr>
          <a:xfrm>
            <a:off x="161778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preciso saber se o caixa está ligado ou não, para que eu possar tomar um devida atitude.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417ED73-46B8-443A-9872-BD8C2B3840D2}"/>
              </a:ext>
            </a:extLst>
          </p:cNvPr>
          <p:cNvSpPr/>
          <p:nvPr/>
        </p:nvSpPr>
        <p:spPr>
          <a:xfrm>
            <a:off x="4166382" y="3429000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quero um acesso a um gráfico para monitorar o pico de cada caixa, para que eu possa antever futuros problemas.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US#05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F0D4594-397E-496B-9765-958FDB2DEC6B}"/>
              </a:ext>
            </a:extLst>
          </p:cNvPr>
          <p:cNvSpPr/>
          <p:nvPr/>
        </p:nvSpPr>
        <p:spPr>
          <a:xfrm>
            <a:off x="8170986" y="3400866"/>
            <a:ext cx="3859236" cy="1818249"/>
          </a:xfrm>
          <a:prstGeom prst="roundRect">
            <a:avLst/>
          </a:prstGeom>
          <a:solidFill>
            <a:srgbClr val="BA55D3"/>
          </a:solidFill>
          <a:ln w="50800">
            <a:solidFill>
              <a:schemeClr val="tx1">
                <a:lumMod val="85000"/>
                <a:lumOff val="15000"/>
              </a:schemeClr>
            </a:solidFill>
          </a:ln>
          <a:effectLst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Eu, enquanto cliente,  preciso que sejam gerado relatórios de uso de cada caixa eletrônico, para que eu possa analisar um possível problema.</a:t>
            </a:r>
          </a:p>
          <a:p>
            <a:pPr algn="ctr"/>
            <a:r>
              <a:rPr lang="pt-B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US#06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CA80CA6F-8A1C-48EE-A41B-FFD6D24A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AF27D4-1C44-44DE-A7E5-74FA172C5FD0}"/>
              </a:ext>
            </a:extLst>
          </p:cNvPr>
          <p:cNvSpPr txBox="1"/>
          <p:nvPr/>
        </p:nvSpPr>
        <p:spPr>
          <a:xfrm>
            <a:off x="182879" y="256154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User Story</a:t>
            </a:r>
          </a:p>
        </p:txBody>
      </p:sp>
    </p:spTree>
    <p:extLst>
      <p:ext uri="{BB962C8B-B14F-4D97-AF65-F5344CB8AC3E}">
        <p14:creationId xmlns:p14="http://schemas.microsoft.com/office/powerpoint/2010/main" val="4000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8A8C9414-FEED-463B-9784-27E2B485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D10D83-3155-42CD-9DA3-604BAF7E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760" r="567"/>
          <a:stretch/>
        </p:blipFill>
        <p:spPr>
          <a:xfrm>
            <a:off x="585601" y="886265"/>
            <a:ext cx="9922965" cy="5779057"/>
          </a:xfrm>
          <a:prstGeom prst="rect">
            <a:avLst/>
          </a:prstGeom>
          <a:ln w="25400">
            <a:solidFill>
              <a:schemeClr val="tx1">
                <a:lumMod val="85000"/>
                <a:lumOff val="15000"/>
                <a:alpha val="56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B0869B-099A-4318-9601-CD1CC5C2365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Canva</a:t>
            </a:r>
          </a:p>
        </p:txBody>
      </p:sp>
    </p:spTree>
    <p:extLst>
      <p:ext uri="{BB962C8B-B14F-4D97-AF65-F5344CB8AC3E}">
        <p14:creationId xmlns:p14="http://schemas.microsoft.com/office/powerpoint/2010/main" val="204742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ABE6EBE3-B31F-4CCB-ACE9-5C410EEA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3" y="1223889"/>
            <a:ext cx="11802794" cy="4809137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Imagem 1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6E16E3D-4009-4D52-9CB7-83CFE90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466D1C-3C22-496E-AAD9-3E6EBCEC4659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1495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5FA2492A-C551-4E80-9EBE-448474B05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57" y="868434"/>
            <a:ext cx="9749086" cy="5855471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CF6BF77-1198-4189-88ED-225A18DE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0960E-DF17-4C8F-84CD-0122AEFC8E7A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Modelo de Dados</a:t>
            </a:r>
          </a:p>
        </p:txBody>
      </p:sp>
    </p:spTree>
    <p:extLst>
      <p:ext uri="{BB962C8B-B14F-4D97-AF65-F5344CB8AC3E}">
        <p14:creationId xmlns:p14="http://schemas.microsoft.com/office/powerpoint/2010/main" val="4651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43E687B6-C251-4139-9F16-9AC38B01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pic>
        <p:nvPicPr>
          <p:cNvPr id="8" name="Imagem 7" descr="Tela de computador com foto de homem em frente a televisão&#10;&#10;Descrição gerada automaticamente">
            <a:extLst>
              <a:ext uri="{FF2B5EF4-FFF2-40B4-BE49-F238E27FC236}">
                <a16:creationId xmlns:a16="http://schemas.microsoft.com/office/drawing/2014/main" id="{067F4629-A802-497D-8342-121566FCC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51" y="616666"/>
            <a:ext cx="6329581" cy="59057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611D9B-2E94-43C3-9BE6-7A38250CD68F}"/>
              </a:ext>
            </a:extLst>
          </p:cNvPr>
          <p:cNvSpPr txBox="1"/>
          <p:nvPr/>
        </p:nvSpPr>
        <p:spPr>
          <a:xfrm>
            <a:off x="182879" y="134095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err="1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Storyboard</a:t>
            </a:r>
            <a:endParaRPr lang="pt-BR" sz="3600" b="1" dirty="0">
              <a:solidFill>
                <a:srgbClr val="BA55D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anose="00000800000000000000" pitchFamily="50" charset="0"/>
            </a:endParaRPr>
          </a:p>
        </p:txBody>
      </p:sp>
      <p:pic>
        <p:nvPicPr>
          <p:cNvPr id="11" name="Imagem 10" descr="Placa sobre porta de estabelecimento&#10;&#10;Descrição gerada automaticamente com confiança baixa">
            <a:extLst>
              <a:ext uri="{FF2B5EF4-FFF2-40B4-BE49-F238E27FC236}">
                <a16:creationId xmlns:a16="http://schemas.microsoft.com/office/drawing/2014/main" id="{05270599-F444-4959-AA17-3BD449CD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71" y="777093"/>
            <a:ext cx="5738739" cy="5303813"/>
          </a:xfrm>
          <a:prstGeom prst="rect">
            <a:avLst/>
          </a:prstGeom>
        </p:spPr>
      </p:pic>
      <p:pic>
        <p:nvPicPr>
          <p:cNvPr id="13" name="Imagem 12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7E7B25BD-7E31-4952-9EB7-537B383EE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82" y="737280"/>
            <a:ext cx="5738739" cy="5383438"/>
          </a:xfrm>
          <a:prstGeom prst="rect">
            <a:avLst/>
          </a:prstGeom>
        </p:spPr>
      </p:pic>
      <p:pic>
        <p:nvPicPr>
          <p:cNvPr id="15" name="Imagem 14" descr="Tela de computador com imagem de homem na frente de uma televisão&#10;&#10;Descrição gerada automaticamente">
            <a:extLst>
              <a:ext uri="{FF2B5EF4-FFF2-40B4-BE49-F238E27FC236}">
                <a16:creationId xmlns:a16="http://schemas.microsoft.com/office/drawing/2014/main" id="{907B7ADA-CB93-4128-A5F4-A66ADCA80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960" y="700193"/>
            <a:ext cx="5738739" cy="5738739"/>
          </a:xfrm>
          <a:prstGeom prst="rect">
            <a:avLst/>
          </a:prstGeom>
        </p:spPr>
      </p:pic>
      <p:pic>
        <p:nvPicPr>
          <p:cNvPr id="17" name="Imagem 16" descr="Uma imagem contendo pessoa, homem, no interior, frente&#10;&#10;Descrição gerada automaticamente">
            <a:extLst>
              <a:ext uri="{FF2B5EF4-FFF2-40B4-BE49-F238E27FC236}">
                <a16:creationId xmlns:a16="http://schemas.microsoft.com/office/drawing/2014/main" id="{90ACD470-52C5-4573-8300-F10E474AF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39" y="1049416"/>
            <a:ext cx="5993001" cy="4762500"/>
          </a:xfrm>
          <a:prstGeom prst="rect">
            <a:avLst/>
          </a:prstGeom>
        </p:spPr>
      </p:pic>
      <p:pic>
        <p:nvPicPr>
          <p:cNvPr id="19" name="Imagem 18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2FDFFADD-8AA1-44BF-900A-3F6C45D6C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11" y="955254"/>
            <a:ext cx="5824711" cy="5167416"/>
          </a:xfrm>
          <a:prstGeom prst="rect">
            <a:avLst/>
          </a:prstGeom>
        </p:spPr>
      </p:pic>
      <p:pic>
        <p:nvPicPr>
          <p:cNvPr id="21" name="Imagem 20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FBC4DE78-A4FE-49EE-8ED3-0675279B4D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93" y="729208"/>
            <a:ext cx="5611607" cy="5438628"/>
          </a:xfrm>
          <a:prstGeom prst="rect">
            <a:avLst/>
          </a:prstGeom>
        </p:spPr>
      </p:pic>
      <p:pic>
        <p:nvPicPr>
          <p:cNvPr id="23" name="Imagem 22" descr="Tela de computador com imagem de homem na frente de uma televisão&#10;&#10;Descrição gerada automaticamente com confiança média">
            <a:extLst>
              <a:ext uri="{FF2B5EF4-FFF2-40B4-BE49-F238E27FC236}">
                <a16:creationId xmlns:a16="http://schemas.microsoft.com/office/drawing/2014/main" id="{1A814A0D-2192-4EC8-8097-CDA9DAB5D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96" y="1111321"/>
            <a:ext cx="5697579" cy="48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A0E6D1-AE17-4767-9ECC-55DAD094F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79" y="192678"/>
            <a:ext cx="2701242" cy="5365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599610-DEB8-4D32-B749-6496EA0F11B3}"/>
              </a:ext>
            </a:extLst>
          </p:cNvPr>
          <p:cNvSpPr txBox="1"/>
          <p:nvPr/>
        </p:nvSpPr>
        <p:spPr>
          <a:xfrm>
            <a:off x="444937" y="137777"/>
            <a:ext cx="460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A55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anose="00000800000000000000" pitchFamily="50" charset="0"/>
              </a:rPr>
              <a:t>Site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DC0824-EAE8-4588-BF4D-3668B75D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32" y="1001241"/>
            <a:ext cx="8513336" cy="53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12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273</Words>
  <Application>Microsoft Office PowerPoint</Application>
  <PresentationFormat>Widescreen</PresentationFormat>
  <Paragraphs>52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Exo 2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Cruz</dc:creator>
  <cp:lastModifiedBy>Yuri Cruz</cp:lastModifiedBy>
  <cp:revision>32</cp:revision>
  <dcterms:created xsi:type="dcterms:W3CDTF">2021-03-01T20:23:54Z</dcterms:created>
  <dcterms:modified xsi:type="dcterms:W3CDTF">2021-03-06T22:48:33Z</dcterms:modified>
</cp:coreProperties>
</file>