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2" r:id="rId3"/>
    <p:sldId id="266" r:id="rId4"/>
    <p:sldId id="257" r:id="rId5"/>
    <p:sldId id="268" r:id="rId6"/>
    <p:sldId id="256" r:id="rId7"/>
    <p:sldId id="260" r:id="rId8"/>
    <p:sldId id="259" r:id="rId9"/>
    <p:sldId id="258" r:id="rId10"/>
    <p:sldId id="261" r:id="rId11"/>
    <p:sldId id="262" r:id="rId12"/>
    <p:sldId id="263" r:id="rId13"/>
    <p:sldId id="265" r:id="rId14"/>
    <p:sldId id="269" r:id="rId15"/>
    <p:sldId id="264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96069C"/>
    <a:srgbClr val="3F3F3F"/>
    <a:srgbClr val="363636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059B4-6B54-4F17-9E43-2F4D30D51ED1}" v="212" dt="2021-03-09T14:41:4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uz" userId="bfead045c6ddd5a8" providerId="LiveId" clId="{4C2059B4-6B54-4F17-9E43-2F4D30D51ED1}"/>
    <pc:docChg chg="undo custSel addSld delSld modSld">
      <pc:chgData name="Yuri Cruz" userId="bfead045c6ddd5a8" providerId="LiveId" clId="{4C2059B4-6B54-4F17-9E43-2F4D30D51ED1}" dt="2021-03-09T14:42:14.051" v="447" actId="1076"/>
      <pc:docMkLst>
        <pc:docMk/>
      </pc:docMkLst>
      <pc:sldChg chg="modAnim">
        <pc:chgData name="Yuri Cruz" userId="bfead045c6ddd5a8" providerId="LiveId" clId="{4C2059B4-6B54-4F17-9E43-2F4D30D51ED1}" dt="2021-03-09T14:38:03.881" v="414"/>
        <pc:sldMkLst>
          <pc:docMk/>
          <pc:sldMk cId="4000988566" sldId="256"/>
        </pc:sldMkLst>
      </pc:sldChg>
      <pc:sldChg chg="modSp mod modAnim">
        <pc:chgData name="Yuri Cruz" userId="bfead045c6ddd5a8" providerId="LiveId" clId="{4C2059B4-6B54-4F17-9E43-2F4D30D51ED1}" dt="2021-03-09T14:36:55.024" v="406"/>
        <pc:sldMkLst>
          <pc:docMk/>
          <pc:sldMk cId="2264657102" sldId="257"/>
        </pc:sldMkLst>
        <pc:spChg chg="mod">
          <ac:chgData name="Yuri Cruz" userId="bfead045c6ddd5a8" providerId="LiveId" clId="{4C2059B4-6B54-4F17-9E43-2F4D30D51ED1}" dt="2021-03-09T13:48:37.420" v="9" actId="20577"/>
          <ac:spMkLst>
            <pc:docMk/>
            <pc:sldMk cId="2264657102" sldId="257"/>
            <ac:spMk id="26" creationId="{ACF17B30-6F1F-4BEA-9251-D5880E8FA825}"/>
          </ac:spMkLst>
        </pc:spChg>
        <pc:spChg chg="mod">
          <ac:chgData name="Yuri Cruz" userId="bfead045c6ddd5a8" providerId="LiveId" clId="{4C2059B4-6B54-4F17-9E43-2F4D30D51ED1}" dt="2021-03-09T13:48:43.740" v="12" actId="20577"/>
          <ac:spMkLst>
            <pc:docMk/>
            <pc:sldMk cId="2264657102" sldId="257"/>
            <ac:spMk id="28" creationId="{F50A6983-5CE6-4763-925C-2BB375D97AF2}"/>
          </ac:spMkLst>
        </pc:spChg>
      </pc:sldChg>
      <pc:sldChg chg="modAnim">
        <pc:chgData name="Yuri Cruz" userId="bfead045c6ddd5a8" providerId="LiveId" clId="{4C2059B4-6B54-4F17-9E43-2F4D30D51ED1}" dt="2021-03-09T14:38:57.897" v="424"/>
        <pc:sldMkLst>
          <pc:docMk/>
          <pc:sldMk cId="465163735" sldId="258"/>
        </pc:sldMkLst>
      </pc:sldChg>
      <pc:sldChg chg="modAnim">
        <pc:chgData name="Yuri Cruz" userId="bfead045c6ddd5a8" providerId="LiveId" clId="{4C2059B4-6B54-4F17-9E43-2F4D30D51ED1}" dt="2021-03-09T14:38:09.696" v="416"/>
        <pc:sldMkLst>
          <pc:docMk/>
          <pc:sldMk cId="514950369" sldId="259"/>
        </pc:sldMkLst>
      </pc:sldChg>
      <pc:sldChg chg="modAnim">
        <pc:chgData name="Yuri Cruz" userId="bfead045c6ddd5a8" providerId="LiveId" clId="{4C2059B4-6B54-4F17-9E43-2F4D30D51ED1}" dt="2021-03-09T14:38:07.097" v="415"/>
        <pc:sldMkLst>
          <pc:docMk/>
          <pc:sldMk cId="2047426869" sldId="260"/>
        </pc:sldMkLst>
      </pc:sldChg>
      <pc:sldChg chg="modAnim">
        <pc:chgData name="Yuri Cruz" userId="bfead045c6ddd5a8" providerId="LiveId" clId="{4C2059B4-6B54-4F17-9E43-2F4D30D51ED1}" dt="2021-03-09T14:41:47.783" v="446"/>
        <pc:sldMkLst>
          <pc:docMk/>
          <pc:sldMk cId="1663012819" sldId="262"/>
        </pc:sldMkLst>
      </pc:sldChg>
      <pc:sldChg chg="addSp modSp mod modAnim">
        <pc:chgData name="Yuri Cruz" userId="bfead045c6ddd5a8" providerId="LiveId" clId="{4C2059B4-6B54-4F17-9E43-2F4D30D51ED1}" dt="2021-03-09T14:41:43.263" v="444"/>
        <pc:sldMkLst>
          <pc:docMk/>
          <pc:sldMk cId="3322418269" sldId="263"/>
        </pc:sldMkLst>
        <pc:spChg chg="add mod ord">
          <ac:chgData name="Yuri Cruz" userId="bfead045c6ddd5a8" providerId="LiveId" clId="{4C2059B4-6B54-4F17-9E43-2F4D30D51ED1}" dt="2021-03-09T13:48:22.012" v="7" actId="167"/>
          <ac:spMkLst>
            <pc:docMk/>
            <pc:sldMk cId="3322418269" sldId="263"/>
            <ac:spMk id="2" creationId="{0094D10A-980B-49BB-8497-7CA747E2A817}"/>
          </ac:spMkLst>
        </pc:spChg>
      </pc:sldChg>
      <pc:sldChg chg="modAnim">
        <pc:chgData name="Yuri Cruz" userId="bfead045c6ddd5a8" providerId="LiveId" clId="{4C2059B4-6B54-4F17-9E43-2F4D30D51ED1}" dt="2021-03-09T14:40:03.584" v="436"/>
        <pc:sldMkLst>
          <pc:docMk/>
          <pc:sldMk cId="171393675" sldId="264"/>
        </pc:sldMkLst>
      </pc:sldChg>
      <pc:sldChg chg="modAnim">
        <pc:chgData name="Yuri Cruz" userId="bfead045c6ddd5a8" providerId="LiveId" clId="{4C2059B4-6B54-4F17-9E43-2F4D30D51ED1}" dt="2021-03-09T14:39:35.823" v="430"/>
        <pc:sldMkLst>
          <pc:docMk/>
          <pc:sldMk cId="2687633701" sldId="265"/>
        </pc:sldMkLst>
      </pc:sldChg>
      <pc:sldChg chg="addSp delSp modSp mod modAnim">
        <pc:chgData name="Yuri Cruz" userId="bfead045c6ddd5a8" providerId="LiveId" clId="{4C2059B4-6B54-4F17-9E43-2F4D30D51ED1}" dt="2021-03-09T14:26:47.247" v="329" actId="20577"/>
        <pc:sldMkLst>
          <pc:docMk/>
          <pc:sldMk cId="1176015511" sldId="266"/>
        </pc:sldMkLst>
        <pc:spChg chg="add mod">
          <ac:chgData name="Yuri Cruz" userId="bfead045c6ddd5a8" providerId="LiveId" clId="{4C2059B4-6B54-4F17-9E43-2F4D30D51ED1}" dt="2021-03-09T14:26:47.247" v="329" actId="20577"/>
          <ac:spMkLst>
            <pc:docMk/>
            <pc:sldMk cId="1176015511" sldId="266"/>
            <ac:spMk id="12" creationId="{5CE843C3-5C4A-4B98-9888-590C1D6D1A9E}"/>
          </ac:spMkLst>
        </pc:spChg>
        <pc:picChg chg="add mod">
          <ac:chgData name="Yuri Cruz" userId="bfead045c6ddd5a8" providerId="LiveId" clId="{4C2059B4-6B54-4F17-9E43-2F4D30D51ED1}" dt="2021-03-09T14:00:51.940" v="57" actId="1076"/>
          <ac:picMkLst>
            <pc:docMk/>
            <pc:sldMk cId="1176015511" sldId="266"/>
            <ac:picMk id="3" creationId="{70129E33-E969-4E59-B788-5F13EF178F1B}"/>
          </ac:picMkLst>
        </pc:picChg>
        <pc:picChg chg="add mod">
          <ac:chgData name="Yuri Cruz" userId="bfead045c6ddd5a8" providerId="LiveId" clId="{4C2059B4-6B54-4F17-9E43-2F4D30D51ED1}" dt="2021-03-09T14:21:36.219" v="277" actId="1076"/>
          <ac:picMkLst>
            <pc:docMk/>
            <pc:sldMk cId="1176015511" sldId="266"/>
            <ac:picMk id="11" creationId="{C5A882EB-7E97-495C-AAFA-EF62E18A07EA}"/>
          </ac:picMkLst>
        </pc:picChg>
        <pc:picChg chg="del mod">
          <ac:chgData name="Yuri Cruz" userId="bfead045c6ddd5a8" providerId="LiveId" clId="{4C2059B4-6B54-4F17-9E43-2F4D30D51ED1}" dt="2021-03-09T13:51:37.910" v="21" actId="478"/>
          <ac:picMkLst>
            <pc:docMk/>
            <pc:sldMk cId="1176015511" sldId="266"/>
            <ac:picMk id="1026" creationId="{8D4867CE-A277-46BB-A932-24BC707DC656}"/>
          </ac:picMkLst>
        </pc:picChg>
      </pc:sldChg>
      <pc:sldChg chg="addSp modSp mod modAnim">
        <pc:chgData name="Yuri Cruz" userId="bfead045c6ddd5a8" providerId="LiveId" clId="{4C2059B4-6B54-4F17-9E43-2F4D30D51ED1}" dt="2021-03-09T14:40:26.940" v="439"/>
        <pc:sldMkLst>
          <pc:docMk/>
          <pc:sldMk cId="1262601143" sldId="267"/>
        </pc:sldMkLst>
        <pc:spChg chg="mod">
          <ac:chgData name="Yuri Cruz" userId="bfead045c6ddd5a8" providerId="LiveId" clId="{4C2059B4-6B54-4F17-9E43-2F4D30D51ED1}" dt="2021-03-09T13:51:47.630" v="22" actId="1076"/>
          <ac:spMkLst>
            <pc:docMk/>
            <pc:sldMk cId="1262601143" sldId="267"/>
            <ac:spMk id="5" creationId="{9E599610-DEB8-4D32-B749-6496EA0F11B3}"/>
          </ac:spMkLst>
        </pc:spChg>
        <pc:picChg chg="add mod">
          <ac:chgData name="Yuri Cruz" userId="bfead045c6ddd5a8" providerId="LiveId" clId="{4C2059B4-6B54-4F17-9E43-2F4D30D51ED1}" dt="2021-03-09T13:51:57.958" v="26" actId="1076"/>
          <ac:picMkLst>
            <pc:docMk/>
            <pc:sldMk cId="1262601143" sldId="267"/>
            <ac:picMk id="4" creationId="{C3039D8D-D902-4BF7-8952-6DD7732B6335}"/>
          </ac:picMkLst>
        </pc:picChg>
        <pc:picChg chg="mod">
          <ac:chgData name="Yuri Cruz" userId="bfead045c6ddd5a8" providerId="LiveId" clId="{4C2059B4-6B54-4F17-9E43-2F4D30D51ED1}" dt="2021-03-09T13:51:47.630" v="22" actId="1076"/>
          <ac:picMkLst>
            <pc:docMk/>
            <pc:sldMk cId="1262601143" sldId="267"/>
            <ac:picMk id="7" creationId="{3FCE146E-9ABD-47B6-A26A-F74AA561DC7C}"/>
          </ac:picMkLst>
        </pc:picChg>
      </pc:sldChg>
      <pc:sldChg chg="modAnim">
        <pc:chgData name="Yuri Cruz" userId="bfead045c6ddd5a8" providerId="LiveId" clId="{4C2059B4-6B54-4F17-9E43-2F4D30D51ED1}" dt="2021-03-09T14:41:37.262" v="441"/>
        <pc:sldMkLst>
          <pc:docMk/>
          <pc:sldMk cId="3296531762" sldId="269"/>
        </pc:sldMkLst>
      </pc:sldChg>
      <pc:sldChg chg="addSp delSp modSp mod delAnim modAnim">
        <pc:chgData name="Yuri Cruz" userId="bfead045c6ddd5a8" providerId="LiveId" clId="{4C2059B4-6B54-4F17-9E43-2F4D30D51ED1}" dt="2021-03-09T14:34:35.105" v="391"/>
        <pc:sldMkLst>
          <pc:docMk/>
          <pc:sldMk cId="917250447" sldId="270"/>
        </pc:sldMkLst>
        <pc:spChg chg="mod">
          <ac:chgData name="Yuri Cruz" userId="bfead045c6ddd5a8" providerId="LiveId" clId="{4C2059B4-6B54-4F17-9E43-2F4D30D51ED1}" dt="2021-03-09T14:18:41.157" v="265" actId="1076"/>
          <ac:spMkLst>
            <pc:docMk/>
            <pc:sldMk cId="917250447" sldId="270"/>
            <ac:spMk id="4" creationId="{CEDA5FB8-D2CD-4325-91AC-861D8A83A965}"/>
          </ac:spMkLst>
        </pc:spChg>
        <pc:spChg chg="mod">
          <ac:chgData name="Yuri Cruz" userId="bfead045c6ddd5a8" providerId="LiveId" clId="{4C2059B4-6B54-4F17-9E43-2F4D30D51ED1}" dt="2021-03-09T14:18:41.157" v="265" actId="1076"/>
          <ac:spMkLst>
            <pc:docMk/>
            <pc:sldMk cId="917250447" sldId="270"/>
            <ac:spMk id="5" creationId="{E342D452-6845-416D-804C-D2DE058FAE4D}"/>
          </ac:spMkLst>
        </pc:spChg>
        <pc:spChg chg="add mod">
          <ac:chgData name="Yuri Cruz" userId="bfead045c6ddd5a8" providerId="LiveId" clId="{4C2059B4-6B54-4F17-9E43-2F4D30D51ED1}" dt="2021-03-09T14:18:14.186" v="263" actId="207"/>
          <ac:spMkLst>
            <pc:docMk/>
            <pc:sldMk cId="917250447" sldId="270"/>
            <ac:spMk id="9" creationId="{F7DE20AA-FC7F-4944-BF20-C64C1E84C029}"/>
          </ac:spMkLst>
        </pc:spChg>
        <pc:spChg chg="add mod">
          <ac:chgData name="Yuri Cruz" userId="bfead045c6ddd5a8" providerId="LiveId" clId="{4C2059B4-6B54-4F17-9E43-2F4D30D51ED1}" dt="2021-03-09T14:33:48.277" v="374" actId="20577"/>
          <ac:spMkLst>
            <pc:docMk/>
            <pc:sldMk cId="917250447" sldId="270"/>
            <ac:spMk id="10" creationId="{2185D73A-A846-407D-AAAA-28F8C0226809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1" creationId="{DED11BD6-0AB9-4406-BD34-E735D35855BA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2" creationId="{8F78793B-CDAE-47B8-8054-06851AD99B53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3" creationId="{4E6E3B13-8112-470C-AAB3-35902DFA9B20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4" creationId="{F08A3C94-8FD4-427E-BE45-AAFCD23EC622}"/>
          </ac:spMkLst>
        </pc:spChg>
        <pc:spChg chg="add mod">
          <ac:chgData name="Yuri Cruz" userId="bfead045c6ddd5a8" providerId="LiveId" clId="{4C2059B4-6B54-4F17-9E43-2F4D30D51ED1}" dt="2021-03-09T14:33:55.702" v="378" actId="20577"/>
          <ac:spMkLst>
            <pc:docMk/>
            <pc:sldMk cId="917250447" sldId="270"/>
            <ac:spMk id="15" creationId="{626919A3-68FA-4CE2-80D5-F2D12129AE67}"/>
          </ac:spMkLst>
        </pc:spChg>
        <pc:spChg chg="add mod">
          <ac:chgData name="Yuri Cruz" userId="bfead045c6ddd5a8" providerId="LiveId" clId="{4C2059B4-6B54-4F17-9E43-2F4D30D51ED1}" dt="2021-03-09T14:34:01.513" v="382" actId="20577"/>
          <ac:spMkLst>
            <pc:docMk/>
            <pc:sldMk cId="917250447" sldId="270"/>
            <ac:spMk id="16" creationId="{0CD99A1E-5FDC-4EBE-BFB2-3C49715D1FED}"/>
          </ac:spMkLst>
        </pc:spChg>
        <pc:spChg chg="add mod">
          <ac:chgData name="Yuri Cruz" userId="bfead045c6ddd5a8" providerId="LiveId" clId="{4C2059B4-6B54-4F17-9E43-2F4D30D51ED1}" dt="2021-03-09T14:34:06.493" v="386" actId="20577"/>
          <ac:spMkLst>
            <pc:docMk/>
            <pc:sldMk cId="917250447" sldId="270"/>
            <ac:spMk id="17" creationId="{24B34EA6-FADB-49A0-9390-D840F9E435FF}"/>
          </ac:spMkLst>
        </pc:spChg>
        <pc:spChg chg="add mod">
          <ac:chgData name="Yuri Cruz" userId="bfead045c6ddd5a8" providerId="LiveId" clId="{4C2059B4-6B54-4F17-9E43-2F4D30D51ED1}" dt="2021-03-09T14:18:14.186" v="263" actId="207"/>
          <ac:spMkLst>
            <pc:docMk/>
            <pc:sldMk cId="917250447" sldId="270"/>
            <ac:spMk id="18" creationId="{113C921C-1065-46E6-88F3-8C3DEA1D8BC8}"/>
          </ac:spMkLst>
        </pc:spChg>
        <pc:picChg chg="del mod">
          <ac:chgData name="Yuri Cruz" userId="bfead045c6ddd5a8" providerId="LiveId" clId="{4C2059B4-6B54-4F17-9E43-2F4D30D51ED1}" dt="2021-03-09T14:13:48.517" v="76" actId="478"/>
          <ac:picMkLst>
            <pc:docMk/>
            <pc:sldMk cId="917250447" sldId="270"/>
            <ac:picMk id="3" creationId="{FA848E23-644E-4BDE-BC2B-88D40F33B88D}"/>
          </ac:picMkLst>
        </pc:picChg>
        <pc:picChg chg="add del mod">
          <ac:chgData name="Yuri Cruz" userId="bfead045c6ddd5a8" providerId="LiveId" clId="{4C2059B4-6B54-4F17-9E43-2F4D30D51ED1}" dt="2021-03-09T14:11:53.103" v="63" actId="478"/>
          <ac:picMkLst>
            <pc:docMk/>
            <pc:sldMk cId="917250447" sldId="270"/>
            <ac:picMk id="6" creationId="{9EE1E3AB-6CA3-4763-AB82-76BFA8D3BFFC}"/>
          </ac:picMkLst>
        </pc:picChg>
        <pc:picChg chg="add mod">
          <ac:chgData name="Yuri Cruz" userId="bfead045c6ddd5a8" providerId="LiveId" clId="{4C2059B4-6B54-4F17-9E43-2F4D30D51ED1}" dt="2021-03-09T14:18:41.157" v="265" actId="1076"/>
          <ac:picMkLst>
            <pc:docMk/>
            <pc:sldMk cId="917250447" sldId="270"/>
            <ac:picMk id="8" creationId="{F6FD06AE-B621-4BFC-A333-F51E86B7EA95}"/>
          </ac:picMkLst>
        </pc:picChg>
        <pc:picChg chg="add del mod">
          <ac:chgData name="Yuri Cruz" userId="bfead045c6ddd5a8" providerId="LiveId" clId="{4C2059B4-6B54-4F17-9E43-2F4D30D51ED1}" dt="2021-03-09T14:19:35.597" v="271" actId="478"/>
          <ac:picMkLst>
            <pc:docMk/>
            <pc:sldMk cId="917250447" sldId="270"/>
            <ac:picMk id="20" creationId="{D08CFDDB-DCC1-4A42-98B6-DBC3800D1011}"/>
          </ac:picMkLst>
        </pc:picChg>
        <pc:picChg chg="add del">
          <ac:chgData name="Yuri Cruz" userId="bfead045c6ddd5a8" providerId="LiveId" clId="{4C2059B4-6B54-4F17-9E43-2F4D30D51ED1}" dt="2021-03-09T14:19:24.148" v="267" actId="478"/>
          <ac:picMkLst>
            <pc:docMk/>
            <pc:sldMk cId="917250447" sldId="270"/>
            <ac:picMk id="1026" creationId="{27978BBB-5AF3-4588-83E5-8D5CFF3195AC}"/>
          </ac:picMkLst>
        </pc:picChg>
        <pc:picChg chg="add del mod">
          <ac:chgData name="Yuri Cruz" userId="bfead045c6ddd5a8" providerId="LiveId" clId="{4C2059B4-6B54-4F17-9E43-2F4D30D51ED1}" dt="2021-03-09T14:23:17.527" v="285" actId="478"/>
          <ac:picMkLst>
            <pc:docMk/>
            <pc:sldMk cId="917250447" sldId="270"/>
            <ac:picMk id="1028" creationId="{01389C33-1A20-4FF9-9BAA-55766B46DD94}"/>
          </ac:picMkLst>
        </pc:picChg>
      </pc:sldChg>
      <pc:sldChg chg="delSp modSp add del mod delAnim">
        <pc:chgData name="Yuri Cruz" userId="bfead045c6ddd5a8" providerId="LiveId" clId="{4C2059B4-6B54-4F17-9E43-2F4D30D51ED1}" dt="2021-03-09T14:35:21.896" v="401" actId="47"/>
        <pc:sldMkLst>
          <pc:docMk/>
          <pc:sldMk cId="1772045756" sldId="271"/>
        </pc:sldMkLst>
        <pc:spChg chg="del">
          <ac:chgData name="Yuri Cruz" userId="bfead045c6ddd5a8" providerId="LiveId" clId="{4C2059B4-6B54-4F17-9E43-2F4D30D51ED1}" dt="2021-03-09T14:34:54.601" v="392" actId="478"/>
          <ac:spMkLst>
            <pc:docMk/>
            <pc:sldMk cId="1772045756" sldId="271"/>
            <ac:spMk id="4" creationId="{CEDA5FB8-D2CD-4325-91AC-861D8A83A965}"/>
          </ac:spMkLst>
        </pc:spChg>
        <pc:spChg chg="del">
          <ac:chgData name="Yuri Cruz" userId="bfead045c6ddd5a8" providerId="LiveId" clId="{4C2059B4-6B54-4F17-9E43-2F4D30D51ED1}" dt="2021-03-09T14:34:54.601" v="392" actId="478"/>
          <ac:spMkLst>
            <pc:docMk/>
            <pc:sldMk cId="1772045756" sldId="271"/>
            <ac:spMk id="5" creationId="{E342D452-6845-416D-804C-D2DE058FAE4D}"/>
          </ac:spMkLst>
        </pc:spChg>
        <pc:picChg chg="mod">
          <ac:chgData name="Yuri Cruz" userId="bfead045c6ddd5a8" providerId="LiveId" clId="{4C2059B4-6B54-4F17-9E43-2F4D30D51ED1}" dt="2021-03-09T14:34:57.198" v="394" actId="14100"/>
          <ac:picMkLst>
            <pc:docMk/>
            <pc:sldMk cId="1772045756" sldId="271"/>
            <ac:picMk id="3" creationId="{FA848E23-644E-4BDE-BC2B-88D40F33B88D}"/>
          </ac:picMkLst>
        </pc:picChg>
        <pc:picChg chg="del">
          <ac:chgData name="Yuri Cruz" userId="bfead045c6ddd5a8" providerId="LiveId" clId="{4C2059B4-6B54-4F17-9E43-2F4D30D51ED1}" dt="2021-03-09T14:13:39.213" v="74" actId="478"/>
          <ac:picMkLst>
            <pc:docMk/>
            <pc:sldMk cId="1772045756" sldId="271"/>
            <ac:picMk id="8" creationId="{F6FD06AE-B621-4BFC-A333-F51E86B7EA95}"/>
          </ac:picMkLst>
        </pc:picChg>
      </pc:sldChg>
      <pc:sldChg chg="addSp delSp modSp add mod delAnim modAnim">
        <pc:chgData name="Yuri Cruz" userId="bfead045c6ddd5a8" providerId="LiveId" clId="{4C2059B4-6B54-4F17-9E43-2F4D30D51ED1}" dt="2021-03-09T14:42:14.051" v="447" actId="1076"/>
        <pc:sldMkLst>
          <pc:docMk/>
          <pc:sldMk cId="4045770233" sldId="272"/>
        </pc:sldMkLst>
        <pc:picChg chg="del">
          <ac:chgData name="Yuri Cruz" userId="bfead045c6ddd5a8" providerId="LiveId" clId="{4C2059B4-6B54-4F17-9E43-2F4D30D51ED1}" dt="2021-03-09T14:35:09.206" v="396" actId="478"/>
          <ac:picMkLst>
            <pc:docMk/>
            <pc:sldMk cId="4045770233" sldId="272"/>
            <ac:picMk id="8" creationId="{F6FD06AE-B621-4BFC-A333-F51E86B7EA95}"/>
          </ac:picMkLst>
        </pc:picChg>
        <pc:picChg chg="add mod">
          <ac:chgData name="Yuri Cruz" userId="bfead045c6ddd5a8" providerId="LiveId" clId="{4C2059B4-6B54-4F17-9E43-2F4D30D51ED1}" dt="2021-03-09T14:42:14.051" v="447" actId="1076"/>
          <ac:picMkLst>
            <pc:docMk/>
            <pc:sldMk cId="4045770233" sldId="272"/>
            <ac:picMk id="11" creationId="{3731FF2F-D7D1-498F-9BD9-BA50AD33E4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8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6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8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A5FB8-D2CD-4325-91AC-861D8A83A965}"/>
              </a:ext>
            </a:extLst>
          </p:cNvPr>
          <p:cNvSpPr txBox="1"/>
          <p:nvPr/>
        </p:nvSpPr>
        <p:spPr>
          <a:xfrm>
            <a:off x="1254369" y="935641"/>
            <a:ext cx="6860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SemiBold" panose="02000000000000000000" pitchFamily="2" charset="0"/>
                <a:cs typeface="Teko SemiBold" panose="02000000000000000000" pitchFamily="2" charset="0"/>
              </a:rPr>
              <a:t>CRAS DEFAULT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2D452-6845-416D-804C-D2DE058FAE4D}"/>
              </a:ext>
            </a:extLst>
          </p:cNvPr>
          <p:cNvSpPr txBox="1"/>
          <p:nvPr/>
        </p:nvSpPr>
        <p:spPr>
          <a:xfrm>
            <a:off x="1960407" y="1731714"/>
            <a:ext cx="374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BA55D3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ATM Monitoring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6FD06AE-B621-4BFC-A333-F51E86B7E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829915"/>
            <a:ext cx="1803597" cy="18035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DE20AA-FC7F-4944-BF20-C64C1E84C029}"/>
              </a:ext>
            </a:extLst>
          </p:cNvPr>
          <p:cNvSpPr txBox="1"/>
          <p:nvPr/>
        </p:nvSpPr>
        <p:spPr>
          <a:xfrm>
            <a:off x="548640" y="32737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João Arnaut - 01202055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5D73A-A846-407D-AAAA-28F8C0226809}"/>
              </a:ext>
            </a:extLst>
          </p:cNvPr>
          <p:cNvSpPr txBox="1"/>
          <p:nvPr/>
        </p:nvSpPr>
        <p:spPr>
          <a:xfrm>
            <a:off x="548640" y="379692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Leonardo Vitor - 01201032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6919A3-68FA-4CE2-80D5-F2D12129AE67}"/>
              </a:ext>
            </a:extLst>
          </p:cNvPr>
          <p:cNvSpPr txBox="1"/>
          <p:nvPr/>
        </p:nvSpPr>
        <p:spPr>
          <a:xfrm>
            <a:off x="548640" y="4320140"/>
            <a:ext cx="527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Lucas Nascimento - 01202029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D99A1E-5FDC-4EBE-BFB2-3C49715D1FED}"/>
              </a:ext>
            </a:extLst>
          </p:cNvPr>
          <p:cNvSpPr txBox="1"/>
          <p:nvPr/>
        </p:nvSpPr>
        <p:spPr>
          <a:xfrm>
            <a:off x="548640" y="484336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Pedro Gimenez - 01202090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B34EA6-FADB-49A0-9390-D840F9E435FF}"/>
              </a:ext>
            </a:extLst>
          </p:cNvPr>
          <p:cNvSpPr txBox="1"/>
          <p:nvPr/>
        </p:nvSpPr>
        <p:spPr>
          <a:xfrm>
            <a:off x="548640" y="536658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Vitória Souza - 01202036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C921C-1065-46E6-88F3-8C3DEA1D8BC8}"/>
              </a:ext>
            </a:extLst>
          </p:cNvPr>
          <p:cNvSpPr txBox="1"/>
          <p:nvPr/>
        </p:nvSpPr>
        <p:spPr>
          <a:xfrm>
            <a:off x="548640" y="58898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Yuri Cruz - 01202033</a:t>
            </a:r>
          </a:p>
        </p:txBody>
      </p:sp>
    </p:spTree>
    <p:extLst>
      <p:ext uri="{BB962C8B-B14F-4D97-AF65-F5344CB8AC3E}">
        <p14:creationId xmlns:p14="http://schemas.microsoft.com/office/powerpoint/2010/main" val="9172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5" name="Imagem 4" descr="Tela de computador com foto de homem em frente a televisão&#10;&#10;Descrição gerada automaticamente">
            <a:extLst>
              <a:ext uri="{FF2B5EF4-FFF2-40B4-BE49-F238E27FC236}">
                <a16:creationId xmlns:a16="http://schemas.microsoft.com/office/drawing/2014/main" id="{4097422E-1D24-499F-BAB4-9E313150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39" y="814705"/>
            <a:ext cx="6043295" cy="6043295"/>
          </a:xfrm>
          <a:prstGeom prst="rect">
            <a:avLst/>
          </a:prstGeom>
        </p:spPr>
      </p:pic>
      <p:pic>
        <p:nvPicPr>
          <p:cNvPr id="10" name="Imagem 9" descr="Placa sobre porta de estabelecimento&#10;&#10;Descrição gerada automaticamente com confiança baixa">
            <a:extLst>
              <a:ext uri="{FF2B5EF4-FFF2-40B4-BE49-F238E27FC236}">
                <a16:creationId xmlns:a16="http://schemas.microsoft.com/office/drawing/2014/main" id="{76BFBA2C-7C76-45BF-8483-D65FCB943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72" y="1139484"/>
            <a:ext cx="5846687" cy="5162378"/>
          </a:xfrm>
          <a:prstGeom prst="rect">
            <a:avLst/>
          </a:prstGeom>
        </p:spPr>
      </p:pic>
      <p:pic>
        <p:nvPicPr>
          <p:cNvPr id="14" name="Imagem 1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C035F67-E58C-453A-A519-1A97E99B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60" y="1105205"/>
            <a:ext cx="5079509" cy="5079509"/>
          </a:xfrm>
          <a:prstGeom prst="rect">
            <a:avLst/>
          </a:prstGeom>
        </p:spPr>
      </p:pic>
      <p:pic>
        <p:nvPicPr>
          <p:cNvPr id="18" name="Imagem 17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CE28D8E3-C72A-4C57-967E-3FC172E0F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55" y="908597"/>
            <a:ext cx="5276117" cy="5276117"/>
          </a:xfrm>
          <a:prstGeom prst="rect">
            <a:avLst/>
          </a:prstGeom>
        </p:spPr>
      </p:pic>
      <p:pic>
        <p:nvPicPr>
          <p:cNvPr id="22" name="Imagem 21" descr="Uma imagem contendo pessoa, homem, no interior, frente&#10;&#10;Descrição gerada automaticamente">
            <a:extLst>
              <a:ext uri="{FF2B5EF4-FFF2-40B4-BE49-F238E27FC236}">
                <a16:creationId xmlns:a16="http://schemas.microsoft.com/office/drawing/2014/main" id="{93224CC8-A01F-4186-BDF5-BE5873DCF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17" y="1047750"/>
            <a:ext cx="5593129" cy="4762500"/>
          </a:xfrm>
          <a:prstGeom prst="rect">
            <a:avLst/>
          </a:prstGeom>
        </p:spPr>
      </p:pic>
      <p:pic>
        <p:nvPicPr>
          <p:cNvPr id="25" name="Imagem 24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4F413F6E-FA8E-4635-9ACE-2C28A7087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45" y="988057"/>
            <a:ext cx="5111234" cy="5111234"/>
          </a:xfrm>
          <a:prstGeom prst="rect">
            <a:avLst/>
          </a:prstGeom>
        </p:spPr>
      </p:pic>
      <p:pic>
        <p:nvPicPr>
          <p:cNvPr id="27" name="Imagem 26" descr="Homem ao lado de 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A8D37560-2810-44A7-BC80-74E0C615A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96" y="646576"/>
            <a:ext cx="5538138" cy="5538138"/>
          </a:xfrm>
          <a:prstGeom prst="rect">
            <a:avLst/>
          </a:prstGeom>
        </p:spPr>
      </p:pic>
      <p:pic>
        <p:nvPicPr>
          <p:cNvPr id="29" name="Imagem 28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887E27A7-EAAA-42C7-818D-E8319A2399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49" y="988058"/>
            <a:ext cx="5276116" cy="52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0824-EAE8-4588-BF4D-3668B75D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2" y="1001241"/>
            <a:ext cx="8513336" cy="53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094D10A-980B-49BB-8497-7CA747E2A817}"/>
              </a:ext>
            </a:extLst>
          </p:cNvPr>
          <p:cNvSpPr/>
          <p:nvPr/>
        </p:nvSpPr>
        <p:spPr>
          <a:xfrm>
            <a:off x="5498122" y="1364567"/>
            <a:ext cx="1195754" cy="10410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878DA09-D180-4E78-83FC-BD27292F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83" y="1004010"/>
            <a:ext cx="4001233" cy="4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GitHub</a:t>
            </a:r>
          </a:p>
        </p:txBody>
      </p:sp>
      <p:pic>
        <p:nvPicPr>
          <p:cNvPr id="3" name="Imagem 2" descr="Interface gráfica do usuário, Aplicativo, Email, Site&#10;&#10;Descrição gerada automaticamente">
            <a:extLst>
              <a:ext uri="{FF2B5EF4-FFF2-40B4-BE49-F238E27FC236}">
                <a16:creationId xmlns:a16="http://schemas.microsoft.com/office/drawing/2014/main" id="{5E0EDA40-A220-4974-99C7-0ECFF0E39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" y="1181679"/>
            <a:ext cx="10489809" cy="51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Ambiente Azure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9991B-58EE-46C4-8903-2700DAE1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8" y="1307836"/>
            <a:ext cx="10492424" cy="4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Planner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E8B5-1EDA-4A2B-AF2A-693E5557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26" y="1480745"/>
            <a:ext cx="3507760" cy="38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1619994" y="300125"/>
            <a:ext cx="8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Obrigado a todos!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FCE146E-9ABD-47B6-A26A-F74AA561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1" y="1825284"/>
            <a:ext cx="5130258" cy="101899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3039D8D-D902-4BF7-8952-6DD7732B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85" y="2965908"/>
            <a:ext cx="1930229" cy="3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A5FB8-D2CD-4325-91AC-861D8A83A965}"/>
              </a:ext>
            </a:extLst>
          </p:cNvPr>
          <p:cNvSpPr txBox="1"/>
          <p:nvPr/>
        </p:nvSpPr>
        <p:spPr>
          <a:xfrm>
            <a:off x="1254369" y="935641"/>
            <a:ext cx="6860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SemiBold" panose="02000000000000000000" pitchFamily="2" charset="0"/>
                <a:cs typeface="Teko SemiBold" panose="02000000000000000000" pitchFamily="2" charset="0"/>
              </a:rPr>
              <a:t>CRAS DEFAULT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2D452-6845-416D-804C-D2DE058FAE4D}"/>
              </a:ext>
            </a:extLst>
          </p:cNvPr>
          <p:cNvSpPr txBox="1"/>
          <p:nvPr/>
        </p:nvSpPr>
        <p:spPr>
          <a:xfrm>
            <a:off x="1960407" y="1731714"/>
            <a:ext cx="374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BA55D3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ATM Monitoring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DE20AA-FC7F-4944-BF20-C64C1E84C029}"/>
              </a:ext>
            </a:extLst>
          </p:cNvPr>
          <p:cNvSpPr txBox="1"/>
          <p:nvPr/>
        </p:nvSpPr>
        <p:spPr>
          <a:xfrm>
            <a:off x="548640" y="32737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João Arnaut - 01202055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5D73A-A846-407D-AAAA-28F8C0226809}"/>
              </a:ext>
            </a:extLst>
          </p:cNvPr>
          <p:cNvSpPr txBox="1"/>
          <p:nvPr/>
        </p:nvSpPr>
        <p:spPr>
          <a:xfrm>
            <a:off x="548640" y="379692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Leonardo Vitor - 01201032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6919A3-68FA-4CE2-80D5-F2D12129AE67}"/>
              </a:ext>
            </a:extLst>
          </p:cNvPr>
          <p:cNvSpPr txBox="1"/>
          <p:nvPr/>
        </p:nvSpPr>
        <p:spPr>
          <a:xfrm>
            <a:off x="548640" y="4320140"/>
            <a:ext cx="527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Lucas Nascimento - 01202029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D99A1E-5FDC-4EBE-BFB2-3C49715D1FED}"/>
              </a:ext>
            </a:extLst>
          </p:cNvPr>
          <p:cNvSpPr txBox="1"/>
          <p:nvPr/>
        </p:nvSpPr>
        <p:spPr>
          <a:xfrm>
            <a:off x="548640" y="484336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Pedro Gimenez - 01202090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B34EA6-FADB-49A0-9390-D840F9E435FF}"/>
              </a:ext>
            </a:extLst>
          </p:cNvPr>
          <p:cNvSpPr txBox="1"/>
          <p:nvPr/>
        </p:nvSpPr>
        <p:spPr>
          <a:xfrm>
            <a:off x="548640" y="536658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Vitória Souza - 01202036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C921C-1065-46E6-88F3-8C3DEA1D8BC8}"/>
              </a:ext>
            </a:extLst>
          </p:cNvPr>
          <p:cNvSpPr txBox="1"/>
          <p:nvPr/>
        </p:nvSpPr>
        <p:spPr>
          <a:xfrm>
            <a:off x="548640" y="58898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Yuri Cruz - 01202033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731FF2F-D7D1-498F-9BD9-BA50AD33E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618230"/>
            <a:ext cx="1944720" cy="19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CEC430-506D-4DAA-8E87-A8F7F093839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FE1F8C-FF3F-42E9-8DB5-AB1676FABA0A}"/>
              </a:ext>
            </a:extLst>
          </p:cNvPr>
          <p:cNvSpPr txBox="1"/>
          <p:nvPr/>
        </p:nvSpPr>
        <p:spPr>
          <a:xfrm>
            <a:off x="604911" y="1366065"/>
            <a:ext cx="80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Quem somos e o que fazemos?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1B6F9-EFA3-497C-A0F1-6E3BBA11796E}"/>
              </a:ext>
            </a:extLst>
          </p:cNvPr>
          <p:cNvSpPr txBox="1"/>
          <p:nvPr/>
        </p:nvSpPr>
        <p:spPr>
          <a:xfrm>
            <a:off x="604912" y="2323966"/>
            <a:ext cx="802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Empresa de monitoramento de Caixas Eletrônicos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F1AFFD-F67F-4E88-9839-E9B6B08C0279}"/>
              </a:ext>
            </a:extLst>
          </p:cNvPr>
          <p:cNvSpPr txBox="1"/>
          <p:nvPr/>
        </p:nvSpPr>
        <p:spPr>
          <a:xfrm>
            <a:off x="604911" y="3579928"/>
            <a:ext cx="80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Software como serviço (SaaS)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129E33-E969-4E59-B788-5F13EF17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04" y="1794380"/>
            <a:ext cx="8021192" cy="3269240"/>
          </a:xfrm>
          <a:prstGeom prst="rect">
            <a:avLst/>
          </a:prstGeom>
        </p:spPr>
      </p:pic>
      <p:pic>
        <p:nvPicPr>
          <p:cNvPr id="11" name="Picture 4" descr="Conectando pessoas e bancos - Banco24Horas">
            <a:extLst>
              <a:ext uri="{FF2B5EF4-FFF2-40B4-BE49-F238E27FC236}">
                <a16:creationId xmlns:a16="http://schemas.microsoft.com/office/drawing/2014/main" id="{C5A882EB-7E97-495C-AAFA-EF62E18A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40" y="2883877"/>
            <a:ext cx="4998509" cy="39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E843C3-5C4A-4B98-9888-590C1D6D1A9E}"/>
              </a:ext>
            </a:extLst>
          </p:cNvPr>
          <p:cNvSpPr txBox="1"/>
          <p:nvPr/>
        </p:nvSpPr>
        <p:spPr>
          <a:xfrm>
            <a:off x="3083689" y="846194"/>
            <a:ext cx="602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Significado de nosso nome</a:t>
            </a:r>
          </a:p>
        </p:txBody>
      </p:sp>
    </p:spTree>
    <p:extLst>
      <p:ext uri="{BB962C8B-B14F-4D97-AF65-F5344CB8AC3E}">
        <p14:creationId xmlns:p14="http://schemas.microsoft.com/office/powerpoint/2010/main" val="11760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8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26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1 Filho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50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Principais Problemas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CC75DA-AC10-499A-A857-C2FAAD7B0DE9}"/>
              </a:ext>
            </a:extLst>
          </p:cNvPr>
          <p:cNvSpPr txBox="1"/>
          <p:nvPr/>
        </p:nvSpPr>
        <p:spPr>
          <a:xfrm>
            <a:off x="604908" y="1561553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Quais são eles?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0C80C-1A95-4269-9C91-3B08AF5688AD}"/>
              </a:ext>
            </a:extLst>
          </p:cNvPr>
          <p:cNvSpPr txBox="1"/>
          <p:nvPr/>
        </p:nvSpPr>
        <p:spPr>
          <a:xfrm>
            <a:off x="604909" y="272828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Improdutividade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5C9B30-B8D6-4909-B2F9-54B1552991D2}"/>
              </a:ext>
            </a:extLst>
          </p:cNvPr>
          <p:cNvSpPr txBox="1"/>
          <p:nvPr/>
        </p:nvSpPr>
        <p:spPr>
          <a:xfrm>
            <a:off x="604908" y="3429000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Burocracia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4D6111-78BB-4F55-9D5F-B40D13D9CAA2}"/>
              </a:ext>
            </a:extLst>
          </p:cNvPr>
          <p:cNvSpPr txBox="1"/>
          <p:nvPr/>
        </p:nvSpPr>
        <p:spPr>
          <a:xfrm>
            <a:off x="604908" y="4125851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Alta demanda de pessoal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17CE6-EFDA-4A5A-834E-F6D505ED7C76}"/>
              </a:ext>
            </a:extLst>
          </p:cNvPr>
          <p:cNvSpPr txBox="1"/>
          <p:nvPr/>
        </p:nvSpPr>
        <p:spPr>
          <a:xfrm>
            <a:off x="604908" y="4826565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Negligência</a:t>
            </a:r>
          </a:p>
        </p:txBody>
      </p:sp>
    </p:spTree>
    <p:extLst>
      <p:ext uri="{BB962C8B-B14F-4D97-AF65-F5344CB8AC3E}">
        <p14:creationId xmlns:p14="http://schemas.microsoft.com/office/powerpoint/2010/main" val="2980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D10D83-3155-42CD-9DA3-604BAF7E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0" r="567"/>
          <a:stretch/>
        </p:blipFill>
        <p:spPr>
          <a:xfrm>
            <a:off x="1134517" y="850930"/>
            <a:ext cx="9922965" cy="5779057"/>
          </a:xfrm>
          <a:prstGeom prst="rect">
            <a:avLst/>
          </a:prstGeom>
          <a:ln w="25400">
            <a:solidFill>
              <a:schemeClr val="tx1">
                <a:lumMod val="85000"/>
                <a:lumOff val="15000"/>
                <a:alpha val="56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57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328</Words>
  <Application>Microsoft Office PowerPoint</Application>
  <PresentationFormat>Widescreen</PresentationFormat>
  <Paragraphs>71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Exo 2</vt:lpstr>
      <vt:lpstr>Teko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41</cp:revision>
  <dcterms:created xsi:type="dcterms:W3CDTF">2021-03-01T20:23:54Z</dcterms:created>
  <dcterms:modified xsi:type="dcterms:W3CDTF">2021-03-09T14:42:24Z</dcterms:modified>
</cp:coreProperties>
</file>