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5FBEE3-81EE-4A5A-B0A9-F998A506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80" y="178184"/>
            <a:ext cx="2701242" cy="5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15</cp:revision>
  <dcterms:created xsi:type="dcterms:W3CDTF">2021-03-01T20:23:54Z</dcterms:created>
  <dcterms:modified xsi:type="dcterms:W3CDTF">2021-03-04T19:59:29Z</dcterms:modified>
</cp:coreProperties>
</file>