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78192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82796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87400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78192" y="3298871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82796" y="3298871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87400" y="3270737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7</cp:revision>
  <dcterms:created xsi:type="dcterms:W3CDTF">2021-03-01T20:23:54Z</dcterms:created>
  <dcterms:modified xsi:type="dcterms:W3CDTF">2021-03-03T20:39:08Z</dcterms:modified>
</cp:coreProperties>
</file>