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363636"/>
    <a:srgbClr val="BA55D3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30DB-5E5F-4AB4-99D4-4D3C40FEAA4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2FC9-5D0C-4C78-9C7B-F84A50937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6154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39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 Filhos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FA2492A-C551-4E80-9EBE-448474B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868434"/>
            <a:ext cx="9749086" cy="5855471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0960E-DF17-4C8F-84CD-0122AEFC8E7A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4651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BE6EBE3-B31F-4CCB-ACE9-5C410EEA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" y="1223889"/>
            <a:ext cx="11802794" cy="4809137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E16E3D-4009-4D52-9CB7-83CFE90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466D1C-3C22-496E-AAD9-3E6EBCEC465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5149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2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219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19</cp:revision>
  <dcterms:created xsi:type="dcterms:W3CDTF">2021-03-01T20:23:54Z</dcterms:created>
  <dcterms:modified xsi:type="dcterms:W3CDTF">2021-03-04T22:24:33Z</dcterms:modified>
</cp:coreProperties>
</file>