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359"/>
    <a:srgbClr val="969FA7"/>
    <a:srgbClr val="DDDDDD"/>
    <a:srgbClr val="FFCA08"/>
    <a:srgbClr val="ED8428"/>
    <a:srgbClr val="84D6BB"/>
    <a:srgbClr val="B4E6D5"/>
    <a:srgbClr val="66CDAA"/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0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1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0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7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2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9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4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7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7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830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1DFC2B0-0DF7-47CE-87DE-16660A0EA7DF}"/>
              </a:ext>
            </a:extLst>
          </p:cNvPr>
          <p:cNvSpPr txBox="1">
            <a:spLocks/>
          </p:cNvSpPr>
          <p:nvPr/>
        </p:nvSpPr>
        <p:spPr>
          <a:xfrm>
            <a:off x="2110722" y="676482"/>
            <a:ext cx="9497567" cy="9228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6000" b="1" u="sng" dirty="0">
                <a:solidFill>
                  <a:schemeClr val="bg1"/>
                </a:solidFill>
                <a:latin typeface="Russo One"/>
              </a:rPr>
              <a:t>Cálculos de uso de memória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58D6A969-8480-4EC7-82DE-8E89C5A5C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54" y="483206"/>
            <a:ext cx="1309368" cy="130936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7D9AA3E-AFB2-47CD-B091-215E7C76E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47" y="1882980"/>
            <a:ext cx="10382250" cy="4697968"/>
          </a:xfrm>
          <a:prstGeom prst="rect">
            <a:avLst/>
          </a:prstGeom>
          <a:effectLst>
            <a:outerShdw blurRad="381000" algn="br" rotWithShape="0">
              <a:prstClr val="black">
                <a:alpha val="20000"/>
              </a:prst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4665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3785-4CEC-4233-9B28-D5EA28E1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486" y="882650"/>
            <a:ext cx="10180321" cy="1188720"/>
          </a:xfrm>
        </p:spPr>
        <p:txBody>
          <a:bodyPr>
            <a:noAutofit/>
          </a:bodyPr>
          <a:lstStyle/>
          <a:p>
            <a:pPr algn="ctr"/>
            <a:r>
              <a:rPr lang="pt-BR" sz="5400" b="1" u="sng" dirty="0">
                <a:solidFill>
                  <a:srgbClr val="465359"/>
                </a:solidFill>
                <a:latin typeface="Russo One"/>
              </a:rPr>
              <a:t>DEFINIÇÃO DE PROVISIONAMENTO DE INSTÂNCIA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5B5EC299-20B7-4EE3-BE5A-738B1AB5F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8" y="762002"/>
            <a:ext cx="1309368" cy="130936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160E157-1C90-4FD7-9356-B6305491F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206" y="2169309"/>
            <a:ext cx="5843587" cy="450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56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F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9D35E-1993-4C5D-B398-A6AA87A6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354" y="875852"/>
            <a:ext cx="3259288" cy="1188720"/>
          </a:xfrm>
        </p:spPr>
        <p:txBody>
          <a:bodyPr>
            <a:normAutofit/>
          </a:bodyPr>
          <a:lstStyle/>
          <a:p>
            <a:r>
              <a:rPr lang="pt-BR" sz="5400" b="1" u="sng" dirty="0">
                <a:solidFill>
                  <a:schemeClr val="bg1"/>
                </a:solidFill>
              </a:rPr>
              <a:t>CyberLife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69722019-3B43-425A-97F4-05B99B6FC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649" y="755204"/>
            <a:ext cx="1309368" cy="1309368"/>
          </a:xfrm>
          <a:prstGeom prst="rect">
            <a:avLst/>
          </a:prstGeom>
        </p:spPr>
      </p:pic>
      <p:pic>
        <p:nvPicPr>
          <p:cNvPr id="7" name="Imagem 6" descr="Pessoa com cabelo curto&#10;&#10;Descrição gerada automaticamente">
            <a:extLst>
              <a:ext uri="{FF2B5EF4-FFF2-40B4-BE49-F238E27FC236}">
                <a16:creationId xmlns:a16="http://schemas.microsoft.com/office/drawing/2014/main" id="{43F29054-2226-4852-A742-9D0940B63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60" y="2993538"/>
            <a:ext cx="1453792" cy="1453792"/>
          </a:xfrm>
          <a:prstGeom prst="rect">
            <a:avLst/>
          </a:prstGeom>
          <a:effectLst>
            <a:outerShdw blurRad="304800" dist="76200" dir="7560000" sx="88000" sy="88000" algn="ctr" rotWithShape="0">
              <a:srgbClr val="000000"/>
            </a:outerShdw>
            <a:softEdge rad="0"/>
          </a:effectLst>
        </p:spPr>
      </p:pic>
      <p:pic>
        <p:nvPicPr>
          <p:cNvPr id="9" name="Imagem 8" descr="Homem de óculos e blusa azul&#10;&#10;Descrição gerada automaticamente">
            <a:extLst>
              <a:ext uri="{FF2B5EF4-FFF2-40B4-BE49-F238E27FC236}">
                <a16:creationId xmlns:a16="http://schemas.microsoft.com/office/drawing/2014/main" id="{E9BAA0F6-BED0-4086-9A24-48FA60111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052" y="2993538"/>
            <a:ext cx="1453792" cy="1453792"/>
          </a:xfrm>
          <a:prstGeom prst="rect">
            <a:avLst/>
          </a:prstGeom>
          <a:effectLst>
            <a:outerShdw blurRad="304800" dist="76200" dir="7560000" sx="88000" sy="88000" algn="ctr" rotWithShape="0">
              <a:srgbClr val="000000"/>
            </a:outerShdw>
          </a:effectLst>
        </p:spPr>
      </p:pic>
      <p:pic>
        <p:nvPicPr>
          <p:cNvPr id="11" name="Imagem 10" descr="Menino de camisa preta&#10;&#10;Descrição gerada automaticamente">
            <a:extLst>
              <a:ext uri="{FF2B5EF4-FFF2-40B4-BE49-F238E27FC236}">
                <a16:creationId xmlns:a16="http://schemas.microsoft.com/office/drawing/2014/main" id="{DB20EC72-EA41-4EE7-AE1F-9B02C7D7D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244" y="2993538"/>
            <a:ext cx="1453793" cy="1453793"/>
          </a:xfrm>
          <a:prstGeom prst="rect">
            <a:avLst/>
          </a:prstGeom>
          <a:effectLst>
            <a:outerShdw blurRad="304800" dist="76200" dir="7560000" sx="88000" sy="88000" algn="ctr" rotWithShape="0">
              <a:srgbClr val="000000"/>
            </a:outerShdw>
          </a:effectLst>
        </p:spPr>
      </p:pic>
      <p:pic>
        <p:nvPicPr>
          <p:cNvPr id="13" name="Imagem 12" descr="Pessoa sorrindo e posando para foto&#10;&#10;Descrição gerada automaticamente">
            <a:extLst>
              <a:ext uri="{FF2B5EF4-FFF2-40B4-BE49-F238E27FC236}">
                <a16:creationId xmlns:a16="http://schemas.microsoft.com/office/drawing/2014/main" id="{18ACE19C-0503-44DE-B36D-430D768A0A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437" y="2993539"/>
            <a:ext cx="1453793" cy="1453793"/>
          </a:xfrm>
          <a:prstGeom prst="rect">
            <a:avLst/>
          </a:prstGeom>
          <a:effectLst>
            <a:outerShdw blurRad="304800" dist="76200" dir="7560000" sx="88000" sy="88000" algn="ctr" rotWithShape="0">
              <a:srgbClr val="000000"/>
            </a:outerShdw>
          </a:effectLst>
        </p:spPr>
      </p:pic>
      <p:pic>
        <p:nvPicPr>
          <p:cNvPr id="15" name="Imagem 14" descr="Homem com camiseta preta&#10;&#10;Descrição gerada automaticamente">
            <a:extLst>
              <a:ext uri="{FF2B5EF4-FFF2-40B4-BE49-F238E27FC236}">
                <a16:creationId xmlns:a16="http://schemas.microsoft.com/office/drawing/2014/main" id="{DEB7E2E3-0B37-4DAA-A76A-7F69813BDD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629" y="2993538"/>
            <a:ext cx="1453793" cy="1453793"/>
          </a:xfrm>
          <a:prstGeom prst="rect">
            <a:avLst/>
          </a:prstGeom>
          <a:effectLst>
            <a:outerShdw blurRad="304800" dist="76200" dir="7560000" sx="88000" sy="88000" algn="ctr" rotWithShape="0">
              <a:srgbClr val="000000"/>
            </a:outerShdw>
          </a:effec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AD2B40DD-7C7D-4355-9513-2A14E97B5C8B}"/>
              </a:ext>
            </a:extLst>
          </p:cNvPr>
          <p:cNvSpPr txBox="1"/>
          <p:nvPr/>
        </p:nvSpPr>
        <p:spPr>
          <a:xfrm>
            <a:off x="949041" y="4613598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Jorge Uliam 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RA: 01202079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22EA633-2B6E-4270-A5E6-7588B7037677}"/>
              </a:ext>
            </a:extLst>
          </p:cNvPr>
          <p:cNvSpPr txBox="1"/>
          <p:nvPr/>
        </p:nvSpPr>
        <p:spPr>
          <a:xfrm>
            <a:off x="2954814" y="4613598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Matheus Pinheiro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RA: 01202097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EA5639A-1810-4DC8-931D-25D60D5A2AC9}"/>
              </a:ext>
            </a:extLst>
          </p:cNvPr>
          <p:cNvSpPr txBox="1"/>
          <p:nvPr/>
        </p:nvSpPr>
        <p:spPr>
          <a:xfrm>
            <a:off x="5248119" y="4613598"/>
            <a:ext cx="1864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Gabriel Alvares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RA: 01202076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7D1A921-B57A-41BD-9184-7646E2978A33}"/>
              </a:ext>
            </a:extLst>
          </p:cNvPr>
          <p:cNvSpPr txBox="1"/>
          <p:nvPr/>
        </p:nvSpPr>
        <p:spPr>
          <a:xfrm>
            <a:off x="7584659" y="4603234"/>
            <a:ext cx="1749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Bruno Ricardo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RA: 01202002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822AEE-AC15-44F9-8DBA-B1581F5A7E67}"/>
              </a:ext>
            </a:extLst>
          </p:cNvPr>
          <p:cNvSpPr txBox="1"/>
          <p:nvPr/>
        </p:nvSpPr>
        <p:spPr>
          <a:xfrm>
            <a:off x="9541978" y="4603233"/>
            <a:ext cx="231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Guilherme Miranda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RA: 01202081</a:t>
            </a:r>
          </a:p>
        </p:txBody>
      </p:sp>
    </p:spTree>
    <p:extLst>
      <p:ext uri="{BB962C8B-B14F-4D97-AF65-F5344CB8AC3E}">
        <p14:creationId xmlns:p14="http://schemas.microsoft.com/office/powerpoint/2010/main" val="12727523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36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Russo One</vt:lpstr>
      <vt:lpstr>Univers</vt:lpstr>
      <vt:lpstr>Univers Condensed</vt:lpstr>
      <vt:lpstr>Wingdings 2</vt:lpstr>
      <vt:lpstr>DividendVTI</vt:lpstr>
      <vt:lpstr>Apresentação do PowerPoint</vt:lpstr>
      <vt:lpstr>DEFINIÇÃO DE PROVISIONAMENTO DE INSTÂNCIA</vt:lpstr>
      <vt:lpstr>CyberLife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ULIAM DE LIMA</dc:creator>
  <cp:lastModifiedBy>JORGE ULIAM DE LIMA</cp:lastModifiedBy>
  <cp:revision>7</cp:revision>
  <dcterms:created xsi:type="dcterms:W3CDTF">2020-11-17T23:22:00Z</dcterms:created>
  <dcterms:modified xsi:type="dcterms:W3CDTF">2020-11-18T00:11:29Z</dcterms:modified>
</cp:coreProperties>
</file>