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325532" y="110378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Tabelas e Modelos de dados lógico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Demonstração do Simulador de Sensores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C12E41A-2DB6-4D40-882A-EA2C87F9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44" y="2179990"/>
            <a:ext cx="987111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Avenir Next LT Pro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Principais requisitos</vt:lpstr>
      <vt:lpstr>Site institucional</vt:lpstr>
      <vt:lpstr>Tabelas e Modelos de dados lógico</vt:lpstr>
      <vt:lpstr>Demonstração do Simulador de Sensores</vt:lpstr>
      <vt:lpstr>O git do Cyberlife</vt:lpstr>
      <vt:lpstr>Analytics (Rins)</vt:lpstr>
      <vt:lpstr>Analytics (Rins)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7</cp:revision>
  <dcterms:created xsi:type="dcterms:W3CDTF">2020-10-26T22:09:45Z</dcterms:created>
  <dcterms:modified xsi:type="dcterms:W3CDTF">2020-10-26T23:39:11Z</dcterms:modified>
</cp:coreProperties>
</file>