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46B60-7217-4711-8A6D-9E7E2A231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02B3AE-97C8-48B6-8D6F-B56B5B6D7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AF73C8-BF7F-4352-AB90-3B4B4F0A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5177-D72B-40F7-8776-236431F6EC87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05F0BD-5190-40D1-B219-912DB3E3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74330-4099-4202-9184-96FF49EA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FF9C-68CE-4368-AC2C-690C56026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20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83F4E-C61B-4AED-BCC9-CE25B793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74ABA5-E4DC-4AAD-A069-4E61CB22B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3AF11E-9AB5-4760-8DEA-932AFF54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5177-D72B-40F7-8776-236431F6EC87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948F1D-4E20-4C30-AD08-918B773F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150F2B-69A3-448E-B72D-5EB35B7F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FF9C-68CE-4368-AC2C-690C56026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3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B50BC7-A65C-47FF-A2F0-E6D53642D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71C3BE-17BE-424B-8503-9794B3D4C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964684-DD0D-4D0A-A945-9D029FB1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5177-D72B-40F7-8776-236431F6EC87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ED50CC-2BE1-41C4-957A-995F4FBA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8D3B97-6CFC-4EF2-A464-34133C7E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FF9C-68CE-4368-AC2C-690C56026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40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A91A3-F238-401D-A0F5-8791993E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BD845-2023-41A8-AC28-81478383C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224C16-4CC0-41E8-8694-5A18C659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5177-D72B-40F7-8776-236431F6EC87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844515-EADF-4D07-8AA4-E1631050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FDA08C-9F52-40EF-8DD8-8B399418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FF9C-68CE-4368-AC2C-690C56026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27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8A947-47C5-4791-B8E4-2F06DD6B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01D349-0AEA-4FBC-9C28-335142E8E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807E5F-EDB1-4F55-A9D6-04014055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5177-D72B-40F7-8776-236431F6EC87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C88F42-0325-4458-811F-675E6BDD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4A64B2-4FD4-4208-AA70-1CA7D0DD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FF9C-68CE-4368-AC2C-690C56026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82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428D8-6B9B-41E4-BC3B-2D673413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915C61-D543-4BB0-9B4A-BD63878D5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C80DBF-C1AA-4781-BFFB-8A28FEA77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DD0B81-C6D8-464A-A5D1-CEC3F1ED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5177-D72B-40F7-8776-236431F6EC87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C13506-74B2-4AB9-9396-4830F931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D95A5E-1934-4719-824C-2B7405E2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FF9C-68CE-4368-AC2C-690C56026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61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1401A-FEBB-4129-B38C-F0CDA6BC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02A22-CCD4-4ABB-8965-073AEC960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76FFE9-7FE3-4AF0-BFC1-07BA13005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C750F6-0535-4F5D-8570-982220E44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178F06-B080-4027-B644-29D375BF3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B8E8FB8-8C75-425E-9C5C-66C3E552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5177-D72B-40F7-8776-236431F6EC87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02769E-FE6A-4FFA-A4FC-DD4BAE42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923C69-698B-45FA-9E20-71C5CFED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FF9C-68CE-4368-AC2C-690C56026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68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31868-E6C1-4AF7-A5B9-F19470FA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00EFA6-ACF2-4719-854C-FD983658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5177-D72B-40F7-8776-236431F6EC87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182116-C230-4660-8173-7BE49381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296BAF-7345-4E09-84C1-F65EE45F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FF9C-68CE-4368-AC2C-690C56026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20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B390D4-4947-46A2-8BEF-6C10D6B3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5177-D72B-40F7-8776-236431F6EC87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E49A99-FF4B-45C5-A521-CD9D6B8A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709F1-8511-4C2C-83B7-5BF9AA31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FF9C-68CE-4368-AC2C-690C56026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68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D5D94-5FAE-4FE9-A7E6-22A4FE18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26EF3-FEFA-4FD9-B9A0-5AEBD6548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8C4947-137C-4246-950D-F95AC10DE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597885-FBBE-4419-9E6B-4A567BDA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5177-D72B-40F7-8776-236431F6EC87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AF0FB3-DA55-472E-B98B-3B86FBE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602180-3AEC-4359-B504-1D3618B5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FF9C-68CE-4368-AC2C-690C56026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6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87DCC-7970-4F94-82F9-06AD098F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D8F799-8371-48ED-B13B-5BECDCB2C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C1D7B1-593A-4DB7-92F4-33AEE3F4A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6D096E-DD04-4305-904D-28DE51A3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5177-D72B-40F7-8776-236431F6EC87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48D639-818D-41D2-B8A5-D4592A7E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E7B038-755A-4E71-A33E-306734FB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FF9C-68CE-4368-AC2C-690C56026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46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7525AF-9701-4E82-8540-3BCF23C7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E47C25-2766-4222-9173-8FE120BD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9D0ED5-5835-4EB8-A2FF-0DFBC5481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E5177-D72B-40F7-8776-236431F6EC87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C9C10B-E62E-4276-AC89-95F1D86A5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0719F4-4852-48C8-B686-477C162EA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AFF9C-68CE-4368-AC2C-690C56026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46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11FD4EC-E0CA-4149-A57C-46A1E9D93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Calculo do uso de memória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CyberLife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35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E7FCB12-3DBD-41F5-9FAE-55F344917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2" y="1201160"/>
            <a:ext cx="11953461" cy="551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7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43D0F6-0B5F-419E-9AFA-9740D5BE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2000050"/>
            <a:ext cx="718285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5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12221EE-ABBA-401C-BCF6-70CF8340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23" y="500946"/>
            <a:ext cx="7249537" cy="217200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1E9D499-3D66-4D9F-B2CF-72EAC3B78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089" y="2417248"/>
            <a:ext cx="7240010" cy="15527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A513AD6-7323-4865-98A5-FC9B63A5D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18" y="3664356"/>
            <a:ext cx="5068007" cy="30388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5655AF0-79CD-48D2-A9F9-8E03944E9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673" y="862946"/>
            <a:ext cx="3410426" cy="144800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5AD6F8A-F7A2-4748-B1AA-93286D70D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3577" y="4440671"/>
            <a:ext cx="412490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4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23AF22-738E-4D30-A62F-89B93E426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03" y="530145"/>
            <a:ext cx="6582694" cy="25340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9CF5B7B-B099-4D4D-BBFA-576CF5E6F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59" y="3424575"/>
            <a:ext cx="3305636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62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ALVARES DA SILVA</dc:creator>
  <cp:lastModifiedBy>GABRIEL ALVARES DA SILVA</cp:lastModifiedBy>
  <cp:revision>2</cp:revision>
  <dcterms:created xsi:type="dcterms:W3CDTF">2020-11-17T18:53:19Z</dcterms:created>
  <dcterms:modified xsi:type="dcterms:W3CDTF">2020-11-17T19:17:49Z</dcterms:modified>
</cp:coreProperties>
</file>