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325532" y="110378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 e Modelos de dados lógico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Demonstração do Simulador de Sensores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39484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Avenir Next LT Pro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Modelos de dados lógico</vt:lpstr>
      <vt:lpstr>Demonstração do Simulador de Sensores</vt:lpstr>
      <vt:lpstr>O git do Cyberlife</vt:lpstr>
      <vt:lpstr>Analytics (Rins)</vt:lpstr>
      <vt:lpstr>Analytics (Rins)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1</cp:revision>
  <dcterms:created xsi:type="dcterms:W3CDTF">2020-10-28T14:46:03Z</dcterms:created>
  <dcterms:modified xsi:type="dcterms:W3CDTF">2020-10-28T14:47:01Z</dcterms:modified>
</cp:coreProperties>
</file>