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82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38-01AF-4E5D-87BA-3868232E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7017B-726C-4D12-96BD-7A3CEF5B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29617-A747-4197-9380-E925F1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D04AB-2AF4-4674-8590-23CC7C33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C1B8E-D65D-4772-9D2F-32AF8EA4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35E3-55C7-47E8-8D3A-5857D7FE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49D4EB-2340-4EB6-B03B-2AD16510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EBF7B-9FAB-40C2-BCB9-17987F9B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3038F-4D7E-42CC-9D8A-2ABA3BF7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1E9C3-E3C7-4EEE-A638-76590BB7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9DA57-552D-4745-9352-4D6BCAF1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75538-3919-4194-8AE4-EED0A628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E3F38-772A-47B3-9875-ED0FFA8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43842-869F-4C94-8CC2-D676032E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D7D8E-2798-4D37-B686-C25D94E4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1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0EA6-469B-4CEE-B69D-CB3BC8F9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57DC0-5876-4B2F-A05C-6E5C5B3B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0709B-DB56-4569-B39A-CF8002A5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47D52-B083-4BFF-A99C-244E256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4D08E-A9DE-4418-92DA-CF6D0687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2739-EF8E-4717-B8B5-1713B8B2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B97C4-3732-4344-8288-3B938737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0197E-5C2A-43DE-B820-C24FDFE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034BE-AF84-4D6D-A9F7-DE0FC57B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DC735-D013-4449-B164-184D376F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DD97B-166A-4C1D-AF72-FEB576C4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24345-2FE3-41C7-9477-AAF6E8DA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834F16-C1A7-499C-9A2E-0F026998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230EB-5FBA-4FBD-BB4C-8F27A12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490A7-F1F9-4A4E-81F9-D65C431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42B6D-576A-4D67-BA29-76DE00C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4545-3F75-4658-A8DC-45AE882B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50770-092D-43E7-A1A1-50C2E394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28B3F-CFF7-4179-8881-E5A604F2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BEBF22-01AA-4960-9B8D-1DA751CA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4032E7-B488-4DF8-B5F4-3284F91B4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22362E-C9BF-4C0A-BEC5-07E56B7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41B6D6-F37F-4420-8521-DB384D5E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0D0B2D-D6D0-43B9-9854-EB9882C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5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2B37-688F-4677-8050-4E816C0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6A49C1-E742-4D7B-AA10-99C0C8C4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7981C8-FF84-4D30-B534-79873C3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621DB4-476E-4770-87C2-52FE5456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7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7090ED-6118-4D84-B432-61AB91A4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CFC73B-B763-4167-A002-4CD9BF8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46658D-D024-4DC8-93AA-616F3119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5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DEB9-4DCE-47CE-9A14-F24B821B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D0E02-352E-4BE7-AFCB-AC9BD41F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37E56A-07FD-41F5-9FDC-FF307FA7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9B5AF-9313-45F5-937B-4C7D4048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1C293-D4EF-461E-8B1C-B77EE2B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8FB67-98DF-4A2C-B6DC-0E0F1509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6DD9F-03D3-40B4-AEF4-6055342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FB4BE8-8321-4A35-8CDF-881B2142D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C8580-4351-4A46-8F3D-EA8B32C7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DB837-76F6-4917-88BC-5AD93C7A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F7045-24E9-4E93-B823-B4F730D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BA07E-1975-419B-8FC6-2F09C64E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2F024D-B1FA-42B9-931C-84B0C91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5E5EC-615A-4B51-8CEB-4F22DD64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289E5-7BA8-4AB8-A629-53A7BE27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C874E-0554-4E4A-A96F-80F50B22B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87BBF-C127-403A-8455-B6C977129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4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2859885"/>
            <a:ext cx="4390506" cy="1138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1223487" y="150470"/>
            <a:ext cx="9985287" cy="106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846798-0568-4B81-92A6-656D0DD0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8DC288-40B0-4D47-8BEA-ABADB07D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A0A93F7-BC4A-442C-BB77-88CB0CD0430F}"/>
              </a:ext>
            </a:extLst>
          </p:cNvPr>
          <p:cNvSpPr txBox="1">
            <a:spLocks/>
          </p:cNvSpPr>
          <p:nvPr/>
        </p:nvSpPr>
        <p:spPr>
          <a:xfrm>
            <a:off x="3374701" y="486847"/>
            <a:ext cx="5442598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Demonstração 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783E84-2041-4247-8FEF-6F26208A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38" y="2017599"/>
            <a:ext cx="4828923" cy="4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104A307-72F5-41D9-B5A8-9AFF91B3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7" y="1274749"/>
            <a:ext cx="4308497" cy="430849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5BCEE3-3778-48B3-B70F-26DFD7843385}"/>
              </a:ext>
            </a:extLst>
          </p:cNvPr>
          <p:cNvSpPr txBox="1">
            <a:spLocks/>
          </p:cNvSpPr>
          <p:nvPr/>
        </p:nvSpPr>
        <p:spPr>
          <a:xfrm>
            <a:off x="5616955" y="595759"/>
            <a:ext cx="5442598" cy="2833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Neue Haas Grotesk Text Pro (Títulos)"/>
              </a:rPr>
              <a:t>Suporte do </a:t>
            </a:r>
            <a:r>
              <a:rPr lang="en-US" sz="6600" b="1" dirty="0">
                <a:solidFill>
                  <a:srgbClr val="66CDAA"/>
                </a:solidFill>
                <a:latin typeface="Neue Haas Grotesk Text Pro (Títulos)"/>
              </a:rPr>
              <a:t>projeto:</a:t>
            </a:r>
          </a:p>
          <a:p>
            <a:pPr algn="ctr"/>
            <a:r>
              <a:rPr lang="en-US" sz="6600" b="1" dirty="0">
                <a:latin typeface="Neue Haas Grotesk Text Pro (Títulos)"/>
              </a:rPr>
              <a:t>Zendesk</a:t>
            </a:r>
          </a:p>
        </p:txBody>
      </p:sp>
      <p:pic>
        <p:nvPicPr>
          <p:cNvPr id="3074" name="Picture 2" descr="Zendesk icon - Free download on Iconfinder">
            <a:extLst>
              <a:ext uri="{FF2B5EF4-FFF2-40B4-BE49-F238E27FC236}">
                <a16:creationId xmlns:a16="http://schemas.microsoft.com/office/drawing/2014/main" id="{5F581C65-6123-4328-BEDB-5D29C29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37" y="3428998"/>
            <a:ext cx="2677633" cy="26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1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4C9A720F-6B0F-4680-B136-DA5F7B15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77" y="1014538"/>
            <a:ext cx="4828923" cy="482892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C63EE40-EBB1-484A-BFBE-D6F4A5A058FE}"/>
              </a:ext>
            </a:extLst>
          </p:cNvPr>
          <p:cNvSpPr txBox="1">
            <a:spLocks/>
          </p:cNvSpPr>
          <p:nvPr/>
        </p:nvSpPr>
        <p:spPr>
          <a:xfrm>
            <a:off x="6957978" y="437605"/>
            <a:ext cx="4390506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Neue Haas Grotesk Text Pro (Títulos)"/>
              </a:rPr>
              <a:t>Visão geral do 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471CF9-E87A-4970-B0DC-297C85FA3862}"/>
              </a:ext>
            </a:extLst>
          </p:cNvPr>
          <p:cNvSpPr txBox="1"/>
          <p:nvPr/>
        </p:nvSpPr>
        <p:spPr>
          <a:xfrm>
            <a:off x="7206397" y="2653813"/>
            <a:ext cx="3893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Contexto :</a:t>
            </a:r>
          </a:p>
          <a:p>
            <a:pPr marL="342900" indent="-342900" algn="ctr">
              <a:buFontTx/>
              <a:buChar char="-"/>
            </a:pPr>
            <a:r>
              <a:rPr lang="pt-BR" sz="4800" b="1" dirty="0"/>
              <a:t>Solução :</a:t>
            </a:r>
          </a:p>
          <a:p>
            <a:pPr marL="342900" indent="-342900" algn="ctr">
              <a:buFontTx/>
              <a:buChar char="-"/>
            </a:pPr>
            <a:r>
              <a:rPr lang="pt-BR" sz="4800" b="1" dirty="0"/>
              <a:t>Justificativa :</a:t>
            </a:r>
          </a:p>
        </p:txBody>
      </p:sp>
    </p:spTree>
    <p:extLst>
      <p:ext uri="{BB962C8B-B14F-4D97-AF65-F5344CB8AC3E}">
        <p14:creationId xmlns:p14="http://schemas.microsoft.com/office/powerpoint/2010/main" val="27575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lanejamento grátis ícone">
            <a:extLst>
              <a:ext uri="{FF2B5EF4-FFF2-40B4-BE49-F238E27FC236}">
                <a16:creationId xmlns:a16="http://schemas.microsoft.com/office/drawing/2014/main" id="{E80F72C7-3A9D-464C-8F1B-8633958C9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4A5574-A8DF-4937-B991-E9DCB58E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932"/>
            <a:ext cx="4828923" cy="482892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82464BA-D90C-4DD4-BA54-1D4E22CB8287}"/>
              </a:ext>
            </a:extLst>
          </p:cNvPr>
          <p:cNvSpPr txBox="1">
            <a:spLocks/>
          </p:cNvSpPr>
          <p:nvPr/>
        </p:nvSpPr>
        <p:spPr>
          <a:xfrm>
            <a:off x="5326041" y="300778"/>
            <a:ext cx="5374727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Neue Haas Grotesk Text Pro (Títulos)"/>
              </a:rPr>
              <a:t>Planejamento do </a:t>
            </a:r>
            <a:r>
              <a:rPr lang="en-US" sz="60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116422-D998-4774-9D10-078306B80118}"/>
              </a:ext>
            </a:extLst>
          </p:cNvPr>
          <p:cNvSpPr txBox="1"/>
          <p:nvPr/>
        </p:nvSpPr>
        <p:spPr>
          <a:xfrm>
            <a:off x="6248400" y="2444582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1534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E711A947-3B6E-4B3A-BBF1-334AFC97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3163"/>
            <a:ext cx="2854837" cy="285483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C13D81A-98B8-4131-A48E-B105669DD3CC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Desenvolvimento</a:t>
            </a:r>
          </a:p>
          <a:p>
            <a:pPr algn="ctr"/>
            <a:r>
              <a:rPr lang="en-US" sz="5400" b="1" dirty="0">
                <a:latin typeface="Neue Haas Grotesk Text Pro (Títulos)"/>
              </a:rPr>
              <a:t>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04B4B3-F046-4A92-9F58-FA9B50D5D768}"/>
              </a:ext>
            </a:extLst>
          </p:cNvPr>
          <p:cNvSpPr txBox="1"/>
          <p:nvPr/>
        </p:nvSpPr>
        <p:spPr>
          <a:xfrm>
            <a:off x="6095999" y="2798646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38315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CA345D02-6215-4A04-BB78-BCC76E77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9756"/>
            <a:ext cx="2588244" cy="258824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3826744-1D63-4848-BA6E-96E88159FF68}"/>
              </a:ext>
            </a:extLst>
          </p:cNvPr>
          <p:cNvSpPr txBox="1">
            <a:spLocks/>
          </p:cNvSpPr>
          <p:nvPr/>
        </p:nvSpPr>
        <p:spPr>
          <a:xfrm>
            <a:off x="4597094" y="316726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Low level design </a:t>
            </a:r>
          </a:p>
          <a:p>
            <a:pPr algn="ctr"/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129583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6FD3B5CB-092F-4270-98A4-4B0B5079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2620" y="4201003"/>
            <a:ext cx="2659380" cy="265699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6175A6C-0FD2-4216-A6E2-276C39AB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448"/>
            <a:ext cx="7040796" cy="64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2264A9-D0D5-41F1-AB5E-F4D6A44EDC5E}"/>
              </a:ext>
            </a:extLst>
          </p:cNvPr>
          <p:cNvSpPr txBox="1">
            <a:spLocks/>
          </p:cNvSpPr>
          <p:nvPr/>
        </p:nvSpPr>
        <p:spPr>
          <a:xfrm>
            <a:off x="7296238" y="617117"/>
            <a:ext cx="447276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Modelo de dados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lógico</a:t>
            </a:r>
          </a:p>
        </p:txBody>
      </p:sp>
    </p:spTree>
    <p:extLst>
      <p:ext uri="{BB962C8B-B14F-4D97-AF65-F5344CB8AC3E}">
        <p14:creationId xmlns:p14="http://schemas.microsoft.com/office/powerpoint/2010/main" val="59080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65B0-C683-4D9D-A4C1-E31270CE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3" y="2190991"/>
            <a:ext cx="10146276" cy="42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D1503A-EB65-44A0-A236-EB049C0F2FDA}"/>
              </a:ext>
            </a:extLst>
          </p:cNvPr>
          <p:cNvSpPr/>
          <p:nvPr/>
        </p:nvSpPr>
        <p:spPr>
          <a:xfrm>
            <a:off x="2281650" y="2800350"/>
            <a:ext cx="2473452" cy="628650"/>
          </a:xfrm>
          <a:prstGeom prst="rect">
            <a:avLst/>
          </a:prstGeom>
          <a:solidFill>
            <a:srgbClr val="FF00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918E13-703C-45B4-9DD2-8A7F58A286EA}"/>
              </a:ext>
            </a:extLst>
          </p:cNvPr>
          <p:cNvSpPr/>
          <p:nvPr/>
        </p:nvSpPr>
        <p:spPr>
          <a:xfrm>
            <a:off x="4755102" y="2800350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Alerta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1C8D76-76CC-4B2F-97BF-3F2B3250FCC2}"/>
              </a:ext>
            </a:extLst>
          </p:cNvPr>
          <p:cNvSpPr/>
          <p:nvPr/>
        </p:nvSpPr>
        <p:spPr>
          <a:xfrm>
            <a:off x="7228554" y="2800350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Ideal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74AEB9-051D-4614-9B92-172E0A2A2A10}"/>
              </a:ext>
            </a:extLst>
          </p:cNvPr>
          <p:cNvSpPr txBox="1"/>
          <p:nvPr/>
        </p:nvSpPr>
        <p:spPr>
          <a:xfrm>
            <a:off x="2281650" y="3429000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risco com perda acelerada da capacidade isotérmica da caixa (temperaturas como 1,5ºC ou 7,4ºC)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C10006-4CEA-4F64-AB76-27F35ADDFB7D}"/>
              </a:ext>
            </a:extLst>
          </p:cNvPr>
          <p:cNvSpPr txBox="1"/>
          <p:nvPr/>
        </p:nvSpPr>
        <p:spPr>
          <a:xfrm>
            <a:off x="4755102" y="3409890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855983-95F8-48D4-852E-AC556D09EDF2}"/>
              </a:ext>
            </a:extLst>
          </p:cNvPr>
          <p:cNvSpPr txBox="1"/>
          <p:nvPr/>
        </p:nvSpPr>
        <p:spPr>
          <a:xfrm>
            <a:off x="7228554" y="3409889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3144355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Neue Haas Grotesk Text Pro (Títulos)</vt:lpstr>
      <vt:lpstr>Tema do Office</vt:lpstr>
      <vt:lpstr>Cyberlife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6</cp:revision>
  <dcterms:created xsi:type="dcterms:W3CDTF">2020-12-09T22:17:07Z</dcterms:created>
  <dcterms:modified xsi:type="dcterms:W3CDTF">2020-12-09T23:17:13Z</dcterms:modified>
</cp:coreProperties>
</file>