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49120-00B4-413B-AC0E-DCE44C4A9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AEB51-A5C7-4490-8B60-A378E475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3FAB0-5161-4A54-B063-F61A7EDA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67C-36F4-4F4A-A845-AC06C219FFB4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C740C-206C-45F9-AA78-37A2A1EF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C7742-544D-4CBE-BCE1-E730C630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0031-4140-4824-B5CF-389D80A3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34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18048-1FD2-49E3-A5A1-2F0D82B3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FEBC73-6FD9-4AD7-BECF-B3A75E250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586C3D-863A-481C-BBC1-76796466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67C-36F4-4F4A-A845-AC06C219FFB4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528C1-73FA-4AD4-998B-D3A8E365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A48480-4695-4E0D-B1E7-90114DEB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0031-4140-4824-B5CF-389D80A3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67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E94790-C9C2-41BC-AA35-428006C3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9FDEA2-32AC-44A3-AB7C-E69E27CFD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8D01CA-73E8-4EA8-B8EE-13EC6779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67C-36F4-4F4A-A845-AC06C219FFB4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09C54-1729-4D85-96A0-AB3357D0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FBD47-AA50-4AB7-938A-64ED5A81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0031-4140-4824-B5CF-389D80A3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64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7C9EF-B391-47D5-AAE2-D0BD9971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10A81-8DBF-42E6-B845-509EC55E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D81B52-E11F-47CF-9EE0-BEE147CF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67C-36F4-4F4A-A845-AC06C219FFB4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74A34-FF56-466B-BD10-381C85AF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4603E-44BC-4525-AA0B-5820FC29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0031-4140-4824-B5CF-389D80A3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41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EFE5C-5138-499E-BE96-8C17CD76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E88B3D-B22C-44FB-B176-058E573C6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EBD75C-4028-443F-91E4-A6E8C2A1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67C-36F4-4F4A-A845-AC06C219FFB4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26A9A-A47E-4155-8557-AF6EA610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D44C6-C41C-46A1-99D3-7E91B8A0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0031-4140-4824-B5CF-389D80A3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43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4AAB6-EDCF-4F6E-823B-49C9A9D6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3475C-01B1-450B-BCEC-A9A6F128D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9B8098-5628-41A2-9D38-4192836B8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F13E92-D773-4832-9052-8ED3FDAF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67C-36F4-4F4A-A845-AC06C219FFB4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C421D0-DAE2-4901-BA4A-3883D816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94CA3A-A70D-443A-8591-D1D3EE4E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0031-4140-4824-B5CF-389D80A3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DA9BD-EA84-44AF-A6F8-01270CBA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C003F0-3B6D-4C62-8C7E-9BDE5C7D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4DC823-9F33-40BF-B94D-2420EEC4B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C599B8-FA0E-4783-92EE-795366DD3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6BD866-F8E8-4080-9F91-8F7C353EF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8B0CAE-6813-4A21-9372-211D3274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67C-36F4-4F4A-A845-AC06C219FFB4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62FC18-66CC-4491-A9D1-B9625E23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F83D2C-F771-4989-BCA2-CFFE22E6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0031-4140-4824-B5CF-389D80A3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2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A1B3-5156-44B4-A75A-95818BF6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02BB10-569B-44C6-B2A1-981B3D2D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67C-36F4-4F4A-A845-AC06C219FFB4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9B6569-EDFC-4306-BE8F-CAE86D8D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A157B3-9B56-432E-B781-3B1EB0FE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0031-4140-4824-B5CF-389D80A3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61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67CFB0-657D-486D-931A-3C5171A5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67C-36F4-4F4A-A845-AC06C219FFB4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D94874-42FA-4C1B-8D16-DEFA5569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7C28B-E0F7-4C1C-9C4F-D564B176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0031-4140-4824-B5CF-389D80A3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92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C379B-75C8-4A88-A851-CD04E785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77145-C618-4289-8E34-1C19307A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724E2A-E6BE-407D-B0B6-6B917E0C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1B2138-83A4-4168-AD8A-436286E0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67C-36F4-4F4A-A845-AC06C219FFB4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B60694-6173-4F9D-8D48-50AB9BA1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AAD46E-7EB2-44B8-9EA7-DA394847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0031-4140-4824-B5CF-389D80A3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24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32097-BE10-4D18-B8B3-54CE890B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66A4D4-C9A4-4EE2-89EF-091307721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9EB7F9-CCF8-4F39-81FC-D5C5D2FD6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800912-782C-4EB1-9D3A-364EE220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167C-36F4-4F4A-A845-AC06C219FFB4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1EDE33-C738-4799-AB64-D861D5FD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7B14A7-5902-437E-9EF3-001486F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0031-4140-4824-B5CF-389D80A3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34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7FE71A-043A-4342-B565-0BBF2117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1A8AB6-212C-44FE-B01C-CCC883C41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DBFF75-820F-46C7-B38C-8898ACF9C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167C-36F4-4F4A-A845-AC06C219FFB4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1EAF87-1707-45AE-9BC4-2A77E8446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92796-23FF-48A5-8E4A-797A9C2CB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0031-4140-4824-B5CF-389D80A30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4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B2DFF7A-9D36-4B25-B76E-F40378D028D6}"/>
              </a:ext>
            </a:extLst>
          </p:cNvPr>
          <p:cNvSpPr/>
          <p:nvPr/>
        </p:nvSpPr>
        <p:spPr>
          <a:xfrm>
            <a:off x="3617844" y="715617"/>
            <a:ext cx="5274362" cy="4671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9A6C7CF2-C488-40DA-9A45-32D500B2C169}"/>
              </a:ext>
            </a:extLst>
          </p:cNvPr>
          <p:cNvSpPr/>
          <p:nvPr/>
        </p:nvSpPr>
        <p:spPr>
          <a:xfrm>
            <a:off x="3617843" y="424070"/>
            <a:ext cx="2756452" cy="291548"/>
          </a:xfrm>
          <a:prstGeom prst="round2Same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EBCAFE20-847A-4EC7-B83B-D41E94E3F99A}"/>
              </a:ext>
            </a:extLst>
          </p:cNvPr>
          <p:cNvSpPr/>
          <p:nvPr/>
        </p:nvSpPr>
        <p:spPr>
          <a:xfrm>
            <a:off x="2147089" y="2223051"/>
            <a:ext cx="530087" cy="46382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DBC6FC6-36EF-4015-B255-E89AD9FA885B}"/>
              </a:ext>
            </a:extLst>
          </p:cNvPr>
          <p:cNvCxnSpPr>
            <a:stCxn id="24" idx="4"/>
          </p:cNvCxnSpPr>
          <p:nvPr/>
        </p:nvCxnSpPr>
        <p:spPr>
          <a:xfrm flipH="1">
            <a:off x="2412132" y="2686877"/>
            <a:ext cx="1" cy="702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432ED31-3228-4AE1-B92B-324402564588}"/>
              </a:ext>
            </a:extLst>
          </p:cNvPr>
          <p:cNvCxnSpPr/>
          <p:nvPr/>
        </p:nvCxnSpPr>
        <p:spPr>
          <a:xfrm>
            <a:off x="2412132" y="3389242"/>
            <a:ext cx="265044" cy="238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F2A304C-1173-4350-A520-D2ACA1196B4A}"/>
              </a:ext>
            </a:extLst>
          </p:cNvPr>
          <p:cNvCxnSpPr>
            <a:cxnSpLocks/>
          </p:cNvCxnSpPr>
          <p:nvPr/>
        </p:nvCxnSpPr>
        <p:spPr>
          <a:xfrm flipH="1">
            <a:off x="2147089" y="3389242"/>
            <a:ext cx="265044" cy="238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9C03E2C-36EB-4DD8-80C4-27F8F14CC159}"/>
              </a:ext>
            </a:extLst>
          </p:cNvPr>
          <p:cNvCxnSpPr/>
          <p:nvPr/>
        </p:nvCxnSpPr>
        <p:spPr>
          <a:xfrm>
            <a:off x="2412132" y="2938668"/>
            <a:ext cx="265044" cy="99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02F713D-2151-43EB-98F6-C7672D0B4FEE}"/>
              </a:ext>
            </a:extLst>
          </p:cNvPr>
          <p:cNvCxnSpPr>
            <a:cxnSpLocks/>
          </p:cNvCxnSpPr>
          <p:nvPr/>
        </p:nvCxnSpPr>
        <p:spPr>
          <a:xfrm flipH="1">
            <a:off x="2147089" y="2938668"/>
            <a:ext cx="265044" cy="99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5A8C2EDC-17C6-4C46-8881-CCFB5B996330}"/>
              </a:ext>
            </a:extLst>
          </p:cNvPr>
          <p:cNvSpPr/>
          <p:nvPr/>
        </p:nvSpPr>
        <p:spPr>
          <a:xfrm>
            <a:off x="4598504" y="1470991"/>
            <a:ext cx="1325218" cy="75206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Manter servidor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E240357-23F3-443F-A341-9EE6BC215FDD}"/>
              </a:ext>
            </a:extLst>
          </p:cNvPr>
          <p:cNvSpPr/>
          <p:nvPr/>
        </p:nvSpPr>
        <p:spPr>
          <a:xfrm>
            <a:off x="4863785" y="3486641"/>
            <a:ext cx="1325218" cy="74046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Selecionar usuários por tipo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EE3492E-5D66-456F-9DD0-55C8C4C24455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048000" y="1847021"/>
            <a:ext cx="1550504" cy="839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A3DC5C5B-3AC1-455F-9C15-6732A35E6DD2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3247020" y="3429000"/>
            <a:ext cx="1616765" cy="427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8668075A-D21F-4E5D-BB34-493A789D0F17}"/>
              </a:ext>
            </a:extLst>
          </p:cNvPr>
          <p:cNvSpPr/>
          <p:nvPr/>
        </p:nvSpPr>
        <p:spPr>
          <a:xfrm>
            <a:off x="7434707" y="4627986"/>
            <a:ext cx="1272209" cy="71561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Remover usuário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DCD59B4-B057-450F-B7E5-014AE71DE050}"/>
              </a:ext>
            </a:extLst>
          </p:cNvPr>
          <p:cNvCxnSpPr>
            <a:cxnSpLocks/>
          </p:cNvCxnSpPr>
          <p:nvPr/>
        </p:nvCxnSpPr>
        <p:spPr>
          <a:xfrm flipH="1" flipV="1">
            <a:off x="5994929" y="4085090"/>
            <a:ext cx="1439778" cy="8671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DBDD150-0214-4267-84F4-25B505CA135D}"/>
              </a:ext>
            </a:extLst>
          </p:cNvPr>
          <p:cNvSpPr txBox="1"/>
          <p:nvPr/>
        </p:nvSpPr>
        <p:spPr>
          <a:xfrm rot="1978497">
            <a:off x="6277233" y="4326437"/>
            <a:ext cx="1205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300" dirty="0" err="1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48AC3A4-FA66-44B5-B6AB-AA19E60C99EA}"/>
              </a:ext>
            </a:extLst>
          </p:cNvPr>
          <p:cNvSpPr txBox="1"/>
          <p:nvPr/>
        </p:nvSpPr>
        <p:spPr>
          <a:xfrm>
            <a:off x="1643270" y="3919329"/>
            <a:ext cx="1656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 NOC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BDBB92A8-6B98-4CF2-ADC6-446A7967C74D}"/>
              </a:ext>
            </a:extLst>
          </p:cNvPr>
          <p:cNvSpPr/>
          <p:nvPr/>
        </p:nvSpPr>
        <p:spPr>
          <a:xfrm>
            <a:off x="4823791" y="2469875"/>
            <a:ext cx="1325218" cy="75206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Monitorar servidor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983F3296-7AE2-41EC-BE68-552B40FAB6D0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2995229" y="2845905"/>
            <a:ext cx="1828562" cy="191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8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B2DFF7A-9D36-4B25-B76E-F40378D028D6}"/>
              </a:ext>
            </a:extLst>
          </p:cNvPr>
          <p:cNvSpPr/>
          <p:nvPr/>
        </p:nvSpPr>
        <p:spPr>
          <a:xfrm>
            <a:off x="3617843" y="1681037"/>
            <a:ext cx="4784029" cy="3917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EBCAFE20-847A-4EC7-B83B-D41E94E3F99A}"/>
              </a:ext>
            </a:extLst>
          </p:cNvPr>
          <p:cNvSpPr/>
          <p:nvPr/>
        </p:nvSpPr>
        <p:spPr>
          <a:xfrm>
            <a:off x="1935053" y="2977104"/>
            <a:ext cx="530087" cy="46382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DBC6FC6-36EF-4015-B255-E89AD9FA885B}"/>
              </a:ext>
            </a:extLst>
          </p:cNvPr>
          <p:cNvCxnSpPr>
            <a:stCxn id="24" idx="4"/>
          </p:cNvCxnSpPr>
          <p:nvPr/>
        </p:nvCxnSpPr>
        <p:spPr>
          <a:xfrm flipH="1">
            <a:off x="2200096" y="3440930"/>
            <a:ext cx="1" cy="702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432ED31-3228-4AE1-B92B-324402564588}"/>
              </a:ext>
            </a:extLst>
          </p:cNvPr>
          <p:cNvCxnSpPr>
            <a:cxnSpLocks/>
          </p:cNvCxnSpPr>
          <p:nvPr/>
        </p:nvCxnSpPr>
        <p:spPr>
          <a:xfrm>
            <a:off x="2200096" y="4143295"/>
            <a:ext cx="265044" cy="238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F2A304C-1173-4350-A520-D2ACA1196B4A}"/>
              </a:ext>
            </a:extLst>
          </p:cNvPr>
          <p:cNvCxnSpPr>
            <a:cxnSpLocks/>
          </p:cNvCxnSpPr>
          <p:nvPr/>
        </p:nvCxnSpPr>
        <p:spPr>
          <a:xfrm flipH="1">
            <a:off x="1935053" y="4143295"/>
            <a:ext cx="265044" cy="238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9C03E2C-36EB-4DD8-80C4-27F8F14CC159}"/>
              </a:ext>
            </a:extLst>
          </p:cNvPr>
          <p:cNvCxnSpPr>
            <a:cxnSpLocks/>
          </p:cNvCxnSpPr>
          <p:nvPr/>
        </p:nvCxnSpPr>
        <p:spPr>
          <a:xfrm>
            <a:off x="2200096" y="3692721"/>
            <a:ext cx="265044" cy="99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02F713D-2151-43EB-98F6-C7672D0B4FEE}"/>
              </a:ext>
            </a:extLst>
          </p:cNvPr>
          <p:cNvCxnSpPr>
            <a:cxnSpLocks/>
          </p:cNvCxnSpPr>
          <p:nvPr/>
        </p:nvCxnSpPr>
        <p:spPr>
          <a:xfrm flipH="1">
            <a:off x="1935053" y="3692721"/>
            <a:ext cx="265044" cy="99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5A8C2EDC-17C6-4C46-8881-CCFB5B996330}"/>
              </a:ext>
            </a:extLst>
          </p:cNvPr>
          <p:cNvSpPr/>
          <p:nvPr/>
        </p:nvSpPr>
        <p:spPr>
          <a:xfrm>
            <a:off x="4598504" y="1802296"/>
            <a:ext cx="1391480" cy="69695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Efetuar o cadastro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EE3492E-5D66-456F-9DD0-55C8C4C24455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915715" y="2150773"/>
            <a:ext cx="1682789" cy="941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48AC3A4-FA66-44B5-B6AB-AA19E60C99EA}"/>
              </a:ext>
            </a:extLst>
          </p:cNvPr>
          <p:cNvSpPr txBox="1"/>
          <p:nvPr/>
        </p:nvSpPr>
        <p:spPr>
          <a:xfrm>
            <a:off x="1749521" y="4647223"/>
            <a:ext cx="1166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ACFF7A3-8D72-4F0C-9184-2224450A8D00}"/>
              </a:ext>
            </a:extLst>
          </p:cNvPr>
          <p:cNvSpPr/>
          <p:nvPr/>
        </p:nvSpPr>
        <p:spPr>
          <a:xfrm>
            <a:off x="4412977" y="3773557"/>
            <a:ext cx="1391480" cy="69695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Visualizar processos de maquina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B5A29C-E831-4E4E-AA28-622819956E35}"/>
              </a:ext>
            </a:extLst>
          </p:cNvPr>
          <p:cNvSpPr/>
          <p:nvPr/>
        </p:nvSpPr>
        <p:spPr>
          <a:xfrm>
            <a:off x="4293944" y="2743977"/>
            <a:ext cx="1391480" cy="69695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Acessar a sala do servidor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A7C16BA-CEBD-46E5-9CEE-306E4DDF1CB4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034983" y="3773557"/>
            <a:ext cx="1377994" cy="348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FF6086B1-98B6-40E7-89D2-00AA7C89763D}"/>
              </a:ext>
            </a:extLst>
          </p:cNvPr>
          <p:cNvCxnSpPr>
            <a:cxnSpLocks/>
          </p:cNvCxnSpPr>
          <p:nvPr/>
        </p:nvCxnSpPr>
        <p:spPr>
          <a:xfrm flipH="1">
            <a:off x="2928980" y="3092455"/>
            <a:ext cx="1437732" cy="348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C9BB185F-17A9-4736-9650-BBCE530E52E1}"/>
              </a:ext>
            </a:extLst>
          </p:cNvPr>
          <p:cNvSpPr/>
          <p:nvPr/>
        </p:nvSpPr>
        <p:spPr>
          <a:xfrm>
            <a:off x="4412977" y="4803137"/>
            <a:ext cx="1391480" cy="69695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Indicar amigos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45ED73C2-4924-4995-A86B-3D7CB91C906F}"/>
              </a:ext>
            </a:extLst>
          </p:cNvPr>
          <p:cNvCxnSpPr>
            <a:cxnSpLocks/>
          </p:cNvCxnSpPr>
          <p:nvPr/>
        </p:nvCxnSpPr>
        <p:spPr>
          <a:xfrm>
            <a:off x="3167268" y="4262564"/>
            <a:ext cx="1245704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87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THALITA MODESTO IGWE</dc:creator>
  <cp:lastModifiedBy>THALITA MODESTO IGWE</cp:lastModifiedBy>
  <cp:revision>6</cp:revision>
  <dcterms:created xsi:type="dcterms:W3CDTF">2019-10-11T21:41:05Z</dcterms:created>
  <dcterms:modified xsi:type="dcterms:W3CDTF">2019-10-11T22:22:12Z</dcterms:modified>
</cp:coreProperties>
</file>