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2A1F-75EA-4DE0-9776-73C92806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AC1279-FE93-4F71-B761-71399E7BC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AC994-054C-42E0-88C2-48748C73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9A5C1-EDD5-4033-A309-55615552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2C4F8-C195-4B62-BE30-35155C7F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4BC06-2D17-41E1-B36F-BE801199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7F363-7108-4795-A072-690C5C5F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4BE04-F5DB-4D5D-90E0-F04DA0F2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BC89D-DEDA-45D5-BDA6-4A6674E8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594D1-15D3-4C5F-9C71-2E1DBD7C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1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79CA1-258E-473F-BBAF-D0E8CFE4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7EAB0F-0996-4799-88F7-214390DC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5CC34-A7EF-41A5-AF50-91288F2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0063D-35E8-44BA-8FF6-F5256967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AE08-0255-4568-BA08-5C3AC942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150D6-C4BE-4446-B8CD-5D360D6F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E6ABB-D26D-468B-9680-7CC4C427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517F7-6FAB-4742-8A22-2943ACD3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8FECD-CFEF-47A2-A1B4-6B34B949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13540-B22B-4345-ADC8-4409C1FC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3961-6EF2-4D63-AE17-B648A20A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727C4E-D450-44A6-B83B-D27AD88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A83F5-5477-4C87-80E4-234E9EC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CD281-15B3-45EB-B55F-DFFBFBFD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DA80C-34A3-468B-848F-A01C7F9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5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BFF0D-FBFC-4916-88E0-C4B03460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1FE49-4B7E-49F4-84E0-6F2D59FE7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9914F-2409-41A8-AA93-28AF1467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0D8FC-CBD6-4B13-95F2-B5CEAF3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EDF6CD-C40D-4947-AE71-D416C347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2CF73-798A-4A3A-82D1-B83C9E5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5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D9FE-E027-4241-8BF7-4507DD40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0F63BC-B5F2-4160-B07E-6EB9BDE4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2E0D56-69C8-4D3C-9B49-110F45DB6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9FA09C-B4C7-48A9-BC51-5DE6F6BD7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B446A4-6D64-4BE6-B51D-8DE29FF2B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2737E-DBDF-462E-92F2-EC4601B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059A47-5275-4AC6-91A8-1213B1E8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6ED570-51DF-499A-8892-39176A36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80A37-1876-4C90-983C-D3D41B2B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815C4E-978A-429A-83CF-E5AA58D0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9E5282-A20E-4E1C-8206-F4825AFC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3A290-31F1-457F-AB51-B0327806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5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91FD40-177B-4FB6-B482-7857A3C7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2806A9-723D-42D0-8F1F-7837925D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6E7E30-AD7B-452C-9E52-C05891C3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66414-3660-44E7-8898-941B9021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94E72-E74D-4B73-9F7E-00423ECA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205F0-1880-4567-A719-64C8AC0C1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9A175-C5AA-4917-8C9E-3385CCE7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AD4630-73C0-4E76-966B-EAC809C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AA956-F261-4763-9CB8-D088384E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5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459FE-7BA2-4D63-999D-C073CECE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A18FA6-8DC6-4323-9CA4-107AA71F9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B49C13-F79F-4713-8635-93AD33B9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881977-7D66-494A-93CE-BD3DE5B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88A2B3-D4B5-45EC-AD6E-A801A468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587EE8-6E09-4B92-B260-682FF93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35E49E-25E4-4FF1-B50A-A0563951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58E3EB-C35C-4F65-BC6B-DB84D62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5509A-C8CE-4F8A-B69D-09A98740B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2123-5F51-4A6B-9A05-EF910D5AED9E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3B020-49BF-436C-BB3B-FB325EC7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220C9-2A50-4A7E-BEA4-C3176092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A142-975E-4D42-8D9A-11C394A69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39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profil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4645980-8594-4F6B-AB7E-4B37BA9FD4FA}"/>
              </a:ext>
            </a:extLst>
          </p:cNvPr>
          <p:cNvSpPr/>
          <p:nvPr/>
        </p:nvSpPr>
        <p:spPr>
          <a:xfrm>
            <a:off x="0" y="-13832"/>
            <a:ext cx="254918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82DD14-5D51-447B-A12C-A4B4B1F385E5}"/>
              </a:ext>
            </a:extLst>
          </p:cNvPr>
          <p:cNvSpPr/>
          <p:nvPr/>
        </p:nvSpPr>
        <p:spPr>
          <a:xfrm>
            <a:off x="2478505" y="9628"/>
            <a:ext cx="9713495" cy="790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E74AA3-A87E-4D96-BBCF-482ACD9CD594}"/>
              </a:ext>
            </a:extLst>
          </p:cNvPr>
          <p:cNvSpPr/>
          <p:nvPr/>
        </p:nvSpPr>
        <p:spPr>
          <a:xfrm>
            <a:off x="10908575" y="209655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João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6F23AC-FF07-4D7A-B6E6-9DDA391B147A}"/>
              </a:ext>
            </a:extLst>
          </p:cNvPr>
          <p:cNvSpPr txBox="1"/>
          <p:nvPr/>
        </p:nvSpPr>
        <p:spPr>
          <a:xfrm>
            <a:off x="215858" y="169802"/>
            <a:ext cx="182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DataSource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D59471-AE60-4C5E-8A6E-8C8FC4D10259}"/>
              </a:ext>
            </a:extLst>
          </p:cNvPr>
          <p:cNvCxnSpPr>
            <a:cxnSpLocks/>
          </p:cNvCxnSpPr>
          <p:nvPr/>
        </p:nvCxnSpPr>
        <p:spPr>
          <a:xfrm>
            <a:off x="102530" y="807263"/>
            <a:ext cx="2249905" cy="962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28AA2795-65CF-4AAE-8DFC-47D674584B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542770" y="158321"/>
            <a:ext cx="435141" cy="43514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C4BAE4-656C-4B42-8271-654945F74123}"/>
              </a:ext>
            </a:extLst>
          </p:cNvPr>
          <p:cNvSpPr txBox="1"/>
          <p:nvPr/>
        </p:nvSpPr>
        <p:spPr>
          <a:xfrm>
            <a:off x="216831" y="944266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Dashboard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49541A-F01E-4F8D-A08D-8D8BF0D4E0FD}"/>
              </a:ext>
            </a:extLst>
          </p:cNvPr>
          <p:cNvCxnSpPr>
            <a:cxnSpLocks/>
          </p:cNvCxnSpPr>
          <p:nvPr/>
        </p:nvCxnSpPr>
        <p:spPr>
          <a:xfrm>
            <a:off x="126071" y="1440322"/>
            <a:ext cx="2249905" cy="962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31CE40-0E96-449C-93D6-3050DCE14905}"/>
              </a:ext>
            </a:extLst>
          </p:cNvPr>
          <p:cNvSpPr/>
          <p:nvPr/>
        </p:nvSpPr>
        <p:spPr>
          <a:xfrm>
            <a:off x="2736209" y="1262047"/>
            <a:ext cx="9198616" cy="35733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CBD18A-6B82-41A9-8146-E241311103CC}"/>
              </a:ext>
            </a:extLst>
          </p:cNvPr>
          <p:cNvSpPr txBox="1"/>
          <p:nvPr/>
        </p:nvSpPr>
        <p:spPr>
          <a:xfrm>
            <a:off x="2753320" y="16292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5D9F9A-FCDB-4D95-BFD4-38CBC282F934}"/>
              </a:ext>
            </a:extLst>
          </p:cNvPr>
          <p:cNvSpPr txBox="1"/>
          <p:nvPr/>
        </p:nvSpPr>
        <p:spPr>
          <a:xfrm>
            <a:off x="2753320" y="1909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90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BF5012-5E29-4780-BF5B-4DBAC1533BA1}"/>
              </a:ext>
            </a:extLst>
          </p:cNvPr>
          <p:cNvSpPr txBox="1"/>
          <p:nvPr/>
        </p:nvSpPr>
        <p:spPr>
          <a:xfrm>
            <a:off x="2761704" y="21599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80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7D1676-A17A-42E0-8655-998D14F88C4D}"/>
              </a:ext>
            </a:extLst>
          </p:cNvPr>
          <p:cNvSpPr txBox="1"/>
          <p:nvPr/>
        </p:nvSpPr>
        <p:spPr>
          <a:xfrm>
            <a:off x="2753320" y="36311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30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D9EEAA9-71ED-4227-B157-8812918FB85A}"/>
              </a:ext>
            </a:extLst>
          </p:cNvPr>
          <p:cNvSpPr txBox="1"/>
          <p:nvPr/>
        </p:nvSpPr>
        <p:spPr>
          <a:xfrm>
            <a:off x="2761704" y="244643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70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7D8E58-2606-4042-9AFC-716C1D6FD93A}"/>
              </a:ext>
            </a:extLst>
          </p:cNvPr>
          <p:cNvSpPr txBox="1"/>
          <p:nvPr/>
        </p:nvSpPr>
        <p:spPr>
          <a:xfrm>
            <a:off x="2753320" y="27357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1DF185-4444-402C-A8DA-0AC8476C3F2E}"/>
              </a:ext>
            </a:extLst>
          </p:cNvPr>
          <p:cNvSpPr txBox="1"/>
          <p:nvPr/>
        </p:nvSpPr>
        <p:spPr>
          <a:xfrm>
            <a:off x="2753320" y="30465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50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92851-EA5C-45DA-9A8A-E5443B9FC201}"/>
              </a:ext>
            </a:extLst>
          </p:cNvPr>
          <p:cNvSpPr txBox="1"/>
          <p:nvPr/>
        </p:nvSpPr>
        <p:spPr>
          <a:xfrm>
            <a:off x="2753320" y="39176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21E282-9ECE-458C-AA4B-B461BA231204}"/>
              </a:ext>
            </a:extLst>
          </p:cNvPr>
          <p:cNvSpPr txBox="1"/>
          <p:nvPr/>
        </p:nvSpPr>
        <p:spPr>
          <a:xfrm>
            <a:off x="2753320" y="3367372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40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625717E-93A0-4F03-82AF-0BE6B19E464D}"/>
              </a:ext>
            </a:extLst>
          </p:cNvPr>
          <p:cNvSpPr txBox="1"/>
          <p:nvPr/>
        </p:nvSpPr>
        <p:spPr>
          <a:xfrm>
            <a:off x="2736209" y="42254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9F0A747D-D94F-4632-8788-E3EE201B68FD}"/>
              </a:ext>
            </a:extLst>
          </p:cNvPr>
          <p:cNvSpPr/>
          <p:nvPr/>
        </p:nvSpPr>
        <p:spPr>
          <a:xfrm>
            <a:off x="3260150" y="2737913"/>
            <a:ext cx="8648700" cy="1369528"/>
          </a:xfrm>
          <a:custGeom>
            <a:avLst/>
            <a:gdLst>
              <a:gd name="connsiteX0" fmla="*/ 0 w 8648700"/>
              <a:gd name="connsiteY0" fmla="*/ 762122 h 1369528"/>
              <a:gd name="connsiteX1" fmla="*/ 2228850 w 8648700"/>
              <a:gd name="connsiteY1" fmla="*/ 1343147 h 1369528"/>
              <a:gd name="connsiteX2" fmla="*/ 4124325 w 8648700"/>
              <a:gd name="connsiteY2" fmla="*/ 122 h 1369528"/>
              <a:gd name="connsiteX3" fmla="*/ 7553325 w 8648700"/>
              <a:gd name="connsiteY3" fmla="*/ 1257422 h 1369528"/>
              <a:gd name="connsiteX4" fmla="*/ 8648700 w 8648700"/>
              <a:gd name="connsiteY4" fmla="*/ 181097 h 13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1369528">
                <a:moveTo>
                  <a:pt x="0" y="762122"/>
                </a:moveTo>
                <a:cubicBezTo>
                  <a:pt x="770731" y="1116134"/>
                  <a:pt x="1541463" y="1470147"/>
                  <a:pt x="2228850" y="1343147"/>
                </a:cubicBezTo>
                <a:cubicBezTo>
                  <a:pt x="2916237" y="1216147"/>
                  <a:pt x="3236913" y="14409"/>
                  <a:pt x="4124325" y="122"/>
                </a:cubicBezTo>
                <a:cubicBezTo>
                  <a:pt x="5011737" y="-14165"/>
                  <a:pt x="6799263" y="1227260"/>
                  <a:pt x="7553325" y="1257422"/>
                </a:cubicBezTo>
                <a:cubicBezTo>
                  <a:pt x="8307387" y="1287584"/>
                  <a:pt x="8459788" y="382709"/>
                  <a:pt x="8648700" y="18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A97E6F-2A57-41A3-B23B-F61B97EE84E4}"/>
              </a:ext>
            </a:extLst>
          </p:cNvPr>
          <p:cNvSpPr txBox="1"/>
          <p:nvPr/>
        </p:nvSpPr>
        <p:spPr>
          <a:xfrm>
            <a:off x="2982710" y="459472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F51F54C-30BA-4997-92C2-439F3CEFBCC1}"/>
              </a:ext>
            </a:extLst>
          </p:cNvPr>
          <p:cNvSpPr txBox="1"/>
          <p:nvPr/>
        </p:nvSpPr>
        <p:spPr>
          <a:xfrm>
            <a:off x="7441235" y="460795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984416D-0334-47DE-8009-24261D619C71}"/>
              </a:ext>
            </a:extLst>
          </p:cNvPr>
          <p:cNvSpPr txBox="1"/>
          <p:nvPr/>
        </p:nvSpPr>
        <p:spPr>
          <a:xfrm>
            <a:off x="6549530" y="459472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D8A986F-ED96-4C06-9407-8162AB767E3F}"/>
              </a:ext>
            </a:extLst>
          </p:cNvPr>
          <p:cNvSpPr txBox="1"/>
          <p:nvPr/>
        </p:nvSpPr>
        <p:spPr>
          <a:xfrm>
            <a:off x="5657825" y="460393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5D2378-8E36-4276-B72F-88791F56EE2F}"/>
              </a:ext>
            </a:extLst>
          </p:cNvPr>
          <p:cNvSpPr txBox="1"/>
          <p:nvPr/>
        </p:nvSpPr>
        <p:spPr>
          <a:xfrm>
            <a:off x="4766120" y="460348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4D89EA8-6477-417C-970C-C3E9805CBC42}"/>
              </a:ext>
            </a:extLst>
          </p:cNvPr>
          <p:cNvSpPr txBox="1"/>
          <p:nvPr/>
        </p:nvSpPr>
        <p:spPr>
          <a:xfrm>
            <a:off x="3874415" y="460348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7827D88-2E23-48BC-8A32-E38B3C67F3E2}"/>
              </a:ext>
            </a:extLst>
          </p:cNvPr>
          <p:cNvSpPr txBox="1"/>
          <p:nvPr/>
        </p:nvSpPr>
        <p:spPr>
          <a:xfrm>
            <a:off x="9704585" y="457355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E524D5-7D89-467D-9041-C15F9649CF5A}"/>
              </a:ext>
            </a:extLst>
          </p:cNvPr>
          <p:cNvSpPr txBox="1"/>
          <p:nvPr/>
        </p:nvSpPr>
        <p:spPr>
          <a:xfrm>
            <a:off x="8979195" y="457355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E7BC4A5-7AF1-4A10-9F53-0EAF22FE0389}"/>
              </a:ext>
            </a:extLst>
          </p:cNvPr>
          <p:cNvSpPr txBox="1"/>
          <p:nvPr/>
        </p:nvSpPr>
        <p:spPr>
          <a:xfrm>
            <a:off x="8199245" y="459472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930FBFD-D6BA-47D3-ADE5-217B534D9725}"/>
              </a:ext>
            </a:extLst>
          </p:cNvPr>
          <p:cNvSpPr txBox="1"/>
          <p:nvPr/>
        </p:nvSpPr>
        <p:spPr>
          <a:xfrm>
            <a:off x="10449629" y="45467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99F1E13-BB83-403A-99A1-A8DEE955241E}"/>
              </a:ext>
            </a:extLst>
          </p:cNvPr>
          <p:cNvSpPr txBox="1"/>
          <p:nvPr/>
        </p:nvSpPr>
        <p:spPr>
          <a:xfrm>
            <a:off x="11142897" y="455041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0476A7-3ADD-4F6B-AB87-0CC8CA8C52C0}"/>
              </a:ext>
            </a:extLst>
          </p:cNvPr>
          <p:cNvSpPr txBox="1"/>
          <p:nvPr/>
        </p:nvSpPr>
        <p:spPr>
          <a:xfrm>
            <a:off x="215858" y="164132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Servidores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EE215CC-1BAD-4F3C-88FB-96B51E7C08B6}"/>
              </a:ext>
            </a:extLst>
          </p:cNvPr>
          <p:cNvSpPr txBox="1"/>
          <p:nvPr/>
        </p:nvSpPr>
        <p:spPr>
          <a:xfrm>
            <a:off x="215858" y="2130332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Cadastro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6568529-9F51-4351-B96D-1BE126EE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31" y="763325"/>
            <a:ext cx="1330955" cy="1222476"/>
          </a:xfrm>
          <a:prstGeom prst="rect">
            <a:avLst/>
          </a:prstGeom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4E89310A-54A6-41B2-9CDD-E7BCE81180B6}"/>
              </a:ext>
            </a:extLst>
          </p:cNvPr>
          <p:cNvSpPr/>
          <p:nvPr/>
        </p:nvSpPr>
        <p:spPr>
          <a:xfrm>
            <a:off x="2863516" y="5546558"/>
            <a:ext cx="1997242" cy="460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Usuários logados</a:t>
            </a:r>
          </a:p>
        </p:txBody>
      </p:sp>
    </p:spTree>
    <p:extLst>
      <p:ext uri="{BB962C8B-B14F-4D97-AF65-F5344CB8AC3E}">
        <p14:creationId xmlns:p14="http://schemas.microsoft.com/office/powerpoint/2010/main" val="186138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4EFB1E-AA39-4ACD-A6D0-4EFE64F88391}"/>
              </a:ext>
            </a:extLst>
          </p:cNvPr>
          <p:cNvSpPr/>
          <p:nvPr/>
        </p:nvSpPr>
        <p:spPr>
          <a:xfrm>
            <a:off x="7773430" y="1689385"/>
            <a:ext cx="3424504" cy="7350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EA84FA-800C-4E0C-ADA3-70B591DBF30A}"/>
              </a:ext>
            </a:extLst>
          </p:cNvPr>
          <p:cNvSpPr txBox="1"/>
          <p:nvPr/>
        </p:nvSpPr>
        <p:spPr>
          <a:xfrm>
            <a:off x="7773430" y="168938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CPU:  36%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99719A-3761-47C3-93F3-CE3BA14D7AE8}"/>
              </a:ext>
            </a:extLst>
          </p:cNvPr>
          <p:cNvSpPr txBox="1"/>
          <p:nvPr/>
        </p:nvSpPr>
        <p:spPr>
          <a:xfrm>
            <a:off x="7791132" y="205871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RAM:  23%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6EA2AB-77A5-4D9B-91AA-9704815BF73E}"/>
              </a:ext>
            </a:extLst>
          </p:cNvPr>
          <p:cNvSpPr txBox="1"/>
          <p:nvPr/>
        </p:nvSpPr>
        <p:spPr>
          <a:xfrm>
            <a:off x="9681750" y="2055070"/>
            <a:ext cx="15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TEMP. :  17 C°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ECB372-EFB3-4AF7-8933-4E548934D018}"/>
              </a:ext>
            </a:extLst>
          </p:cNvPr>
          <p:cNvSpPr txBox="1"/>
          <p:nvPr/>
        </p:nvSpPr>
        <p:spPr>
          <a:xfrm>
            <a:off x="9664048" y="168938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HD:  68%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9382F8-2036-4407-BD48-E677F332E9C8}"/>
              </a:ext>
            </a:extLst>
          </p:cNvPr>
          <p:cNvSpPr/>
          <p:nvPr/>
        </p:nvSpPr>
        <p:spPr>
          <a:xfrm>
            <a:off x="7769643" y="396723"/>
            <a:ext cx="3424504" cy="7350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5A58A9-C476-4EA1-B2F4-3DFE87FE016B}"/>
              </a:ext>
            </a:extLst>
          </p:cNvPr>
          <p:cNvSpPr txBox="1"/>
          <p:nvPr/>
        </p:nvSpPr>
        <p:spPr>
          <a:xfrm>
            <a:off x="7769643" y="3967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GPU:  36%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368C225-39A1-4A39-BBD4-B6F2F98C2869}"/>
              </a:ext>
            </a:extLst>
          </p:cNvPr>
          <p:cNvSpPr txBox="1"/>
          <p:nvPr/>
        </p:nvSpPr>
        <p:spPr>
          <a:xfrm>
            <a:off x="7787345" y="76605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RAM:  23%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38DBDD-27AD-4F7F-AC80-6E8578738C9B}"/>
              </a:ext>
            </a:extLst>
          </p:cNvPr>
          <p:cNvSpPr txBox="1"/>
          <p:nvPr/>
        </p:nvSpPr>
        <p:spPr>
          <a:xfrm>
            <a:off x="9677963" y="762408"/>
            <a:ext cx="15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TEMP. :  17 C°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0B05D3-A4A2-4513-A62E-642C7A8B236F}"/>
              </a:ext>
            </a:extLst>
          </p:cNvPr>
          <p:cNvSpPr txBox="1"/>
          <p:nvPr/>
        </p:nvSpPr>
        <p:spPr>
          <a:xfrm>
            <a:off x="9660261" y="39672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HD:  68%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799E41-DCC5-44C2-B85A-FD71343847BF}"/>
              </a:ext>
            </a:extLst>
          </p:cNvPr>
          <p:cNvSpPr/>
          <p:nvPr/>
        </p:nvSpPr>
        <p:spPr>
          <a:xfrm>
            <a:off x="2499604" y="2676481"/>
            <a:ext cx="9198616" cy="35733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E72FE2-6668-47BA-8C82-FD2D07FD2FD2}"/>
              </a:ext>
            </a:extLst>
          </p:cNvPr>
          <p:cNvSpPr txBox="1"/>
          <p:nvPr/>
        </p:nvSpPr>
        <p:spPr>
          <a:xfrm>
            <a:off x="2516715" y="30437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0B41795-F5DB-465A-9013-9B6BB40DD9F0}"/>
              </a:ext>
            </a:extLst>
          </p:cNvPr>
          <p:cNvSpPr txBox="1"/>
          <p:nvPr/>
        </p:nvSpPr>
        <p:spPr>
          <a:xfrm>
            <a:off x="2516715" y="33235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90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EAC3CCF-C29D-4AAC-9FD4-DCD299B348A5}"/>
              </a:ext>
            </a:extLst>
          </p:cNvPr>
          <p:cNvSpPr txBox="1"/>
          <p:nvPr/>
        </p:nvSpPr>
        <p:spPr>
          <a:xfrm>
            <a:off x="2525099" y="3574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80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0F053B-F8ED-4FDD-92FE-B59C892BAE10}"/>
              </a:ext>
            </a:extLst>
          </p:cNvPr>
          <p:cNvSpPr txBox="1"/>
          <p:nvPr/>
        </p:nvSpPr>
        <p:spPr>
          <a:xfrm>
            <a:off x="2516715" y="50455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30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A3B6F40-3062-4B04-8858-9722E4E74828}"/>
              </a:ext>
            </a:extLst>
          </p:cNvPr>
          <p:cNvSpPr txBox="1"/>
          <p:nvPr/>
        </p:nvSpPr>
        <p:spPr>
          <a:xfrm>
            <a:off x="2525099" y="3860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70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F9348E9-696E-4061-881E-31F75BC7FF88}"/>
              </a:ext>
            </a:extLst>
          </p:cNvPr>
          <p:cNvSpPr txBox="1"/>
          <p:nvPr/>
        </p:nvSpPr>
        <p:spPr>
          <a:xfrm>
            <a:off x="2516715" y="41501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60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F457134-DE84-4AB3-925B-E7FA2B893BFE}"/>
              </a:ext>
            </a:extLst>
          </p:cNvPr>
          <p:cNvSpPr txBox="1"/>
          <p:nvPr/>
        </p:nvSpPr>
        <p:spPr>
          <a:xfrm>
            <a:off x="2516715" y="446100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50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F8178E-F0DF-4427-BFE3-7D7D30D79B27}"/>
              </a:ext>
            </a:extLst>
          </p:cNvPr>
          <p:cNvSpPr txBox="1"/>
          <p:nvPr/>
        </p:nvSpPr>
        <p:spPr>
          <a:xfrm>
            <a:off x="2516715" y="53321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024E64-7800-439C-B4E5-3A9F544FEF73}"/>
              </a:ext>
            </a:extLst>
          </p:cNvPr>
          <p:cNvSpPr txBox="1"/>
          <p:nvPr/>
        </p:nvSpPr>
        <p:spPr>
          <a:xfrm>
            <a:off x="2516715" y="478180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40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C18032-577F-42EF-BD5C-5E31C6BF721F}"/>
              </a:ext>
            </a:extLst>
          </p:cNvPr>
          <p:cNvSpPr txBox="1"/>
          <p:nvPr/>
        </p:nvSpPr>
        <p:spPr>
          <a:xfrm>
            <a:off x="2499604" y="56398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59E89E89-2C56-4C98-996B-A16B4DCACF96}"/>
              </a:ext>
            </a:extLst>
          </p:cNvPr>
          <p:cNvSpPr/>
          <p:nvPr/>
        </p:nvSpPr>
        <p:spPr>
          <a:xfrm>
            <a:off x="3023545" y="4152347"/>
            <a:ext cx="8648700" cy="1369528"/>
          </a:xfrm>
          <a:custGeom>
            <a:avLst/>
            <a:gdLst>
              <a:gd name="connsiteX0" fmla="*/ 0 w 8648700"/>
              <a:gd name="connsiteY0" fmla="*/ 762122 h 1369528"/>
              <a:gd name="connsiteX1" fmla="*/ 2228850 w 8648700"/>
              <a:gd name="connsiteY1" fmla="*/ 1343147 h 1369528"/>
              <a:gd name="connsiteX2" fmla="*/ 4124325 w 8648700"/>
              <a:gd name="connsiteY2" fmla="*/ 122 h 1369528"/>
              <a:gd name="connsiteX3" fmla="*/ 7553325 w 8648700"/>
              <a:gd name="connsiteY3" fmla="*/ 1257422 h 1369528"/>
              <a:gd name="connsiteX4" fmla="*/ 8648700 w 8648700"/>
              <a:gd name="connsiteY4" fmla="*/ 181097 h 136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1369528">
                <a:moveTo>
                  <a:pt x="0" y="762122"/>
                </a:moveTo>
                <a:cubicBezTo>
                  <a:pt x="770731" y="1116134"/>
                  <a:pt x="1541463" y="1470147"/>
                  <a:pt x="2228850" y="1343147"/>
                </a:cubicBezTo>
                <a:cubicBezTo>
                  <a:pt x="2916237" y="1216147"/>
                  <a:pt x="3236913" y="14409"/>
                  <a:pt x="4124325" y="122"/>
                </a:cubicBezTo>
                <a:cubicBezTo>
                  <a:pt x="5011737" y="-14165"/>
                  <a:pt x="6799263" y="1227260"/>
                  <a:pt x="7553325" y="1257422"/>
                </a:cubicBezTo>
                <a:cubicBezTo>
                  <a:pt x="8307387" y="1287584"/>
                  <a:pt x="8459788" y="382709"/>
                  <a:pt x="8648700" y="181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B335FA1-F47A-4AD3-A6D4-C22288932BA1}"/>
              </a:ext>
            </a:extLst>
          </p:cNvPr>
          <p:cNvSpPr txBox="1"/>
          <p:nvPr/>
        </p:nvSpPr>
        <p:spPr>
          <a:xfrm>
            <a:off x="2746105" y="600915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2B9758F-BC08-48FB-939D-7C0381ED1A2D}"/>
              </a:ext>
            </a:extLst>
          </p:cNvPr>
          <p:cNvSpPr txBox="1"/>
          <p:nvPr/>
        </p:nvSpPr>
        <p:spPr>
          <a:xfrm>
            <a:off x="7204630" y="602238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10E1E7E-DDC9-44B9-8F8B-F5298F33436D}"/>
              </a:ext>
            </a:extLst>
          </p:cNvPr>
          <p:cNvSpPr txBox="1"/>
          <p:nvPr/>
        </p:nvSpPr>
        <p:spPr>
          <a:xfrm>
            <a:off x="6312925" y="600915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1BE9605-CDCD-4995-9937-CB7BE557CE07}"/>
              </a:ext>
            </a:extLst>
          </p:cNvPr>
          <p:cNvSpPr txBox="1"/>
          <p:nvPr/>
        </p:nvSpPr>
        <p:spPr>
          <a:xfrm>
            <a:off x="5421220" y="601836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5CAF44E-1407-4767-B27B-FE36F434A559}"/>
              </a:ext>
            </a:extLst>
          </p:cNvPr>
          <p:cNvSpPr txBox="1"/>
          <p:nvPr/>
        </p:nvSpPr>
        <p:spPr>
          <a:xfrm>
            <a:off x="4529515" y="601792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F7493D-2ED5-4FA8-971E-EC1F33171711}"/>
              </a:ext>
            </a:extLst>
          </p:cNvPr>
          <p:cNvSpPr txBox="1"/>
          <p:nvPr/>
        </p:nvSpPr>
        <p:spPr>
          <a:xfrm>
            <a:off x="3637810" y="601792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D404DC-13E5-4EC0-9BF0-3F7A9D1EFBE1}"/>
              </a:ext>
            </a:extLst>
          </p:cNvPr>
          <p:cNvSpPr txBox="1"/>
          <p:nvPr/>
        </p:nvSpPr>
        <p:spPr>
          <a:xfrm>
            <a:off x="9467980" y="598798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75DC307-3A39-4BFC-BBD4-E2E3016E09B6}"/>
              </a:ext>
            </a:extLst>
          </p:cNvPr>
          <p:cNvSpPr txBox="1"/>
          <p:nvPr/>
        </p:nvSpPr>
        <p:spPr>
          <a:xfrm>
            <a:off x="8742590" y="598798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07311D3-EF9A-4FB2-9BBC-94314997DE28}"/>
              </a:ext>
            </a:extLst>
          </p:cNvPr>
          <p:cNvSpPr txBox="1"/>
          <p:nvPr/>
        </p:nvSpPr>
        <p:spPr>
          <a:xfrm>
            <a:off x="7962640" y="600915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771D4B-6088-4525-881D-E0D14CAAD7F2}"/>
              </a:ext>
            </a:extLst>
          </p:cNvPr>
          <p:cNvSpPr txBox="1"/>
          <p:nvPr/>
        </p:nvSpPr>
        <p:spPr>
          <a:xfrm>
            <a:off x="10213024" y="596114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BEE40BD-9EF8-4491-8314-1A27CDE3E3BA}"/>
              </a:ext>
            </a:extLst>
          </p:cNvPr>
          <p:cNvSpPr txBox="1"/>
          <p:nvPr/>
        </p:nvSpPr>
        <p:spPr>
          <a:xfrm>
            <a:off x="10906292" y="596485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12:05:30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7EA5BB-B6D1-48BD-B9C9-88DF0ADB107F}"/>
              </a:ext>
            </a:extLst>
          </p:cNvPr>
          <p:cNvSpPr txBox="1"/>
          <p:nvPr/>
        </p:nvSpPr>
        <p:spPr>
          <a:xfrm>
            <a:off x="8804465" y="24932"/>
            <a:ext cx="1402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Placa de </a:t>
            </a:r>
            <a:r>
              <a:rPr lang="pt-BR" sz="1600" dirty="0" err="1"/>
              <a:t>Video</a:t>
            </a:r>
            <a:endParaRPr lang="pt-BR" sz="16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B703C5-BE8D-419A-AC3E-B10205A720CE}"/>
              </a:ext>
            </a:extLst>
          </p:cNvPr>
          <p:cNvSpPr txBox="1"/>
          <p:nvPr/>
        </p:nvSpPr>
        <p:spPr>
          <a:xfrm>
            <a:off x="8804465" y="1320053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Placa Mãe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AA41DB3-C73F-4D21-96E8-5BAAB7A6B492}"/>
              </a:ext>
            </a:extLst>
          </p:cNvPr>
          <p:cNvSpPr/>
          <p:nvPr/>
        </p:nvSpPr>
        <p:spPr>
          <a:xfrm>
            <a:off x="1299411" y="947074"/>
            <a:ext cx="1200193" cy="110799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BOOST</a:t>
            </a:r>
          </a:p>
        </p:txBody>
      </p:sp>
    </p:spTree>
    <p:extLst>
      <p:ext uri="{BB962C8B-B14F-4D97-AF65-F5344CB8AC3E}">
        <p14:creationId xmlns:p14="http://schemas.microsoft.com/office/powerpoint/2010/main" val="25758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5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6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75" y="685160"/>
            <a:ext cx="8971438" cy="6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593187" y="684629"/>
            <a:ext cx="8998613" cy="6067331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ontent"/>
          <p:cNvSpPr/>
          <p:nvPr/>
        </p:nvSpPr>
        <p:spPr>
          <a:xfrm>
            <a:off x="4646769" y="4113629"/>
            <a:ext cx="2932648" cy="434308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ENTRAR</a:t>
            </a:r>
          </a:p>
        </p:txBody>
      </p:sp>
      <p:sp>
        <p:nvSpPr>
          <p:cNvPr id="8" name="Content"/>
          <p:cNvSpPr/>
          <p:nvPr/>
        </p:nvSpPr>
        <p:spPr>
          <a:xfrm>
            <a:off x="4646769" y="2471134"/>
            <a:ext cx="2932648" cy="381489"/>
          </a:xfrm>
          <a:prstGeom prst="roundRect">
            <a:avLst/>
          </a:prstGeom>
          <a:solidFill>
            <a:srgbClr val="000000">
              <a:alpha val="69804"/>
            </a:srgbClr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Usuário</a:t>
            </a:r>
            <a:endParaRPr lang="en-US" sz="11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/>
        </p:nvSpPr>
        <p:spPr>
          <a:xfrm>
            <a:off x="4646769" y="3047511"/>
            <a:ext cx="2932648" cy="381489"/>
          </a:xfrm>
          <a:prstGeom prst="roundRect">
            <a:avLst/>
          </a:prstGeom>
          <a:solidFill>
            <a:srgbClr val="000000">
              <a:alpha val="69804"/>
            </a:srgbClr>
          </a:solidFill>
          <a:ln w="3175">
            <a:solidFill>
              <a:srgbClr val="00B0F0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1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 txBox="1"/>
          <p:nvPr/>
        </p:nvSpPr>
        <p:spPr>
          <a:xfrm>
            <a:off x="5974490" y="3456963"/>
            <a:ext cx="1604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 smtClean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Esqueceu sua senha?</a:t>
            </a:r>
          </a:p>
        </p:txBody>
      </p:sp>
    </p:spTree>
    <p:extLst>
      <p:ext uri="{BB962C8B-B14F-4D97-AF65-F5344CB8AC3E}">
        <p14:creationId xmlns:p14="http://schemas.microsoft.com/office/powerpoint/2010/main" val="84154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105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Vinicius Santana Gomes Teixeira</dc:creator>
  <cp:lastModifiedBy>Aluno</cp:lastModifiedBy>
  <cp:revision>8</cp:revision>
  <dcterms:created xsi:type="dcterms:W3CDTF">2019-09-23T11:24:16Z</dcterms:created>
  <dcterms:modified xsi:type="dcterms:W3CDTF">2019-09-26T23:03:39Z</dcterms:modified>
</cp:coreProperties>
</file>