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FF8"/>
    <a:srgbClr val="D7AFFF"/>
    <a:srgbClr val="A8F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7F5E-0A00-4C20-87C4-6D8E97BF820D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5191-5E4F-40C2-8811-720F7865C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57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7F5E-0A00-4C20-87C4-6D8E97BF820D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5191-5E4F-40C2-8811-720F7865C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41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7F5E-0A00-4C20-87C4-6D8E97BF820D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5191-5E4F-40C2-8811-720F7865C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28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7F5E-0A00-4C20-87C4-6D8E97BF820D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5191-5E4F-40C2-8811-720F7865C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42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7F5E-0A00-4C20-87C4-6D8E97BF820D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5191-5E4F-40C2-8811-720F7865C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12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7F5E-0A00-4C20-87C4-6D8E97BF820D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5191-5E4F-40C2-8811-720F7865C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7F5E-0A00-4C20-87C4-6D8E97BF820D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5191-5E4F-40C2-8811-720F7865C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66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7F5E-0A00-4C20-87C4-6D8E97BF820D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5191-5E4F-40C2-8811-720F7865C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00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7F5E-0A00-4C20-87C4-6D8E97BF820D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5191-5E4F-40C2-8811-720F7865C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92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7F5E-0A00-4C20-87C4-6D8E97BF820D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5191-5E4F-40C2-8811-720F7865C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84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7F5E-0A00-4C20-87C4-6D8E97BF820D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5191-5E4F-40C2-8811-720F7865C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00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7F5E-0A00-4C20-87C4-6D8E97BF820D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25191-5E4F-40C2-8811-720F7865C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59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F619EA0-BB7F-45D2-9458-AD154E6AB4D5}"/>
              </a:ext>
            </a:extLst>
          </p:cNvPr>
          <p:cNvSpPr txBox="1"/>
          <p:nvPr/>
        </p:nvSpPr>
        <p:spPr>
          <a:xfrm>
            <a:off x="0" y="-4858"/>
            <a:ext cx="12192000" cy="187822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152B0D-B2E8-476D-B348-9B6E5428E880}"/>
              </a:ext>
            </a:extLst>
          </p:cNvPr>
          <p:cNvSpPr txBox="1"/>
          <p:nvPr/>
        </p:nvSpPr>
        <p:spPr>
          <a:xfrm>
            <a:off x="2220724" y="1208974"/>
            <a:ext cx="822471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000" dirty="0"/>
              <a:t>Gabriel </a:t>
            </a:r>
            <a:r>
              <a:rPr lang="pt-PT" sz="3000" dirty="0" smtClean="0"/>
              <a:t>Santos</a:t>
            </a:r>
            <a:endParaRPr lang="pt-PT" sz="3000" dirty="0"/>
          </a:p>
          <a:p>
            <a:endParaRPr lang="pt-BR" sz="2500" dirty="0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3DCA66D9-6470-4F5F-882D-5E4B6F028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9292" y="1868555"/>
            <a:ext cx="3995223" cy="4979777"/>
          </a:xfrm>
        </p:spPr>
        <p:txBody>
          <a:bodyPr/>
          <a:lstStyle/>
          <a:p>
            <a:pPr marL="0" indent="0">
              <a:buNone/>
            </a:pPr>
            <a:r>
              <a:rPr lang="pt-BR" sz="3600" dirty="0">
                <a:latin typeface="Baskerville Old Face" panose="02020602080505020303" pitchFamily="18" charset="0"/>
              </a:rPr>
              <a:t>Comportamento:                                                        </a:t>
            </a:r>
          </a:p>
          <a:p>
            <a:pPr lvl="0"/>
            <a:r>
              <a:rPr lang="pt-BR" dirty="0" err="1"/>
              <a:t>Gamer</a:t>
            </a:r>
            <a:r>
              <a:rPr lang="pt-BR" dirty="0"/>
              <a:t>.</a:t>
            </a:r>
          </a:p>
          <a:p>
            <a:pPr lvl="0"/>
            <a:r>
              <a:rPr lang="pt-BR" dirty="0"/>
              <a:t>Viciado em </a:t>
            </a:r>
            <a:r>
              <a:rPr lang="pt-BR" dirty="0" smtClean="0"/>
              <a:t>jogos </a:t>
            </a:r>
            <a:r>
              <a:rPr lang="pt-BR" dirty="0"/>
              <a:t>online.</a:t>
            </a:r>
          </a:p>
          <a:p>
            <a:pPr lvl="0"/>
            <a:r>
              <a:rPr lang="pt-BR" dirty="0"/>
              <a:t>Tem assinaturas em vários serviços de jogos.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3" name="Espaço Reservado para Conteúdo 9">
            <a:extLst>
              <a:ext uri="{FF2B5EF4-FFF2-40B4-BE49-F238E27FC236}">
                <a16:creationId xmlns:a16="http://schemas.microsoft.com/office/drawing/2014/main" id="{BDB0E0CC-06BF-41D5-A091-7B665697BCAC}"/>
              </a:ext>
            </a:extLst>
          </p:cNvPr>
          <p:cNvSpPr txBox="1">
            <a:spLocks/>
          </p:cNvSpPr>
          <p:nvPr/>
        </p:nvSpPr>
        <p:spPr>
          <a:xfrm>
            <a:off x="8196776" y="1868555"/>
            <a:ext cx="3995223" cy="5010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600" dirty="0">
                <a:latin typeface="Baskerville Old Face" panose="02020602080505020303" pitchFamily="18" charset="0"/>
              </a:rPr>
              <a:t>Dores:                                                        </a:t>
            </a:r>
          </a:p>
          <a:p>
            <a:pPr lvl="0"/>
            <a:r>
              <a:rPr lang="pt-BR" dirty="0"/>
              <a:t>Latência nas partidas online.</a:t>
            </a:r>
          </a:p>
          <a:p>
            <a:pPr lvl="0"/>
            <a:r>
              <a:rPr lang="pt-BR" dirty="0"/>
              <a:t>Hackers em suas partidas.</a:t>
            </a:r>
          </a:p>
          <a:p>
            <a:pPr lvl="0"/>
            <a:r>
              <a:rPr lang="pt-BR" dirty="0"/>
              <a:t>Uma máquina com pouco desempenho.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4" name="Espaço Reservado para Conteúdo 9">
            <a:extLst>
              <a:ext uri="{FF2B5EF4-FFF2-40B4-BE49-F238E27FC236}">
                <a16:creationId xmlns:a16="http://schemas.microsoft.com/office/drawing/2014/main" id="{E85D5E31-B767-423E-BE57-F6388749C7DE}"/>
              </a:ext>
            </a:extLst>
          </p:cNvPr>
          <p:cNvSpPr txBox="1">
            <a:spLocks/>
          </p:cNvSpPr>
          <p:nvPr/>
        </p:nvSpPr>
        <p:spPr>
          <a:xfrm>
            <a:off x="103165" y="1868555"/>
            <a:ext cx="3863919" cy="5010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600" dirty="0">
                <a:latin typeface="Baskerville Old Face" panose="02020602080505020303" pitchFamily="18" charset="0"/>
              </a:rPr>
              <a:t>Demografia:               </a:t>
            </a:r>
            <a:r>
              <a:rPr lang="pt-BR" sz="3600" dirty="0" smtClean="0">
                <a:latin typeface="Baskerville Old Face" panose="02020602080505020303" pitchFamily="18" charset="0"/>
              </a:rPr>
              <a:t>                         </a:t>
            </a:r>
            <a:endParaRPr lang="pt-BR" sz="3600" dirty="0">
              <a:latin typeface="Baskerville Old Face" panose="02020602080505020303" pitchFamily="18" charset="0"/>
            </a:endParaRPr>
          </a:p>
          <a:p>
            <a:pPr lvl="0"/>
            <a:r>
              <a:rPr lang="pt-BR" dirty="0"/>
              <a:t>17 anos </a:t>
            </a:r>
            <a:r>
              <a:rPr lang="pt-BR" dirty="0" smtClean="0"/>
              <a:t>.</a:t>
            </a:r>
            <a:endParaRPr lang="pt-BR" dirty="0"/>
          </a:p>
          <a:p>
            <a:pPr lvl="0"/>
            <a:r>
              <a:rPr lang="pt-BR" dirty="0"/>
              <a:t>Mora com os pais em Alphaville, SP. </a:t>
            </a:r>
          </a:p>
          <a:p>
            <a:pPr lvl="0"/>
            <a:r>
              <a:rPr lang="pt-BR" dirty="0"/>
              <a:t>É jovem aprendiz.</a:t>
            </a:r>
          </a:p>
          <a:p>
            <a:pPr lvl="0"/>
            <a:r>
              <a:rPr lang="pt-BR" dirty="0" smtClean="0"/>
              <a:t>Está cursando o </a:t>
            </a:r>
            <a:r>
              <a:rPr lang="pt-BR" dirty="0"/>
              <a:t>ensino médio. </a:t>
            </a:r>
          </a:p>
          <a:p>
            <a:endParaRPr lang="pt-BR" dirty="0"/>
          </a:p>
          <a:p>
            <a:endParaRPr lang="pt-BR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8A13618-F9C6-4050-8061-ACF820A09EC1}"/>
              </a:ext>
            </a:extLst>
          </p:cNvPr>
          <p:cNvCxnSpPr/>
          <p:nvPr/>
        </p:nvCxnSpPr>
        <p:spPr>
          <a:xfrm>
            <a:off x="3995225" y="1888866"/>
            <a:ext cx="0" cy="501170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71E95547-1D05-4C0F-90A9-1C51674E1A80}"/>
              </a:ext>
            </a:extLst>
          </p:cNvPr>
          <p:cNvCxnSpPr/>
          <p:nvPr/>
        </p:nvCxnSpPr>
        <p:spPr>
          <a:xfrm>
            <a:off x="7990446" y="1868555"/>
            <a:ext cx="28139" cy="510902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27439795-538B-4E12-94E8-7AB86875A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19" y="844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B1B2E50-AE4A-4496-B518-189F5386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19" y="84406"/>
            <a:ext cx="1714286" cy="17142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CaixaDeTexto 2"/>
          <p:cNvSpPr txBox="1"/>
          <p:nvPr/>
        </p:nvSpPr>
        <p:spPr>
          <a:xfrm>
            <a:off x="3319758" y="29941"/>
            <a:ext cx="60782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>
                <a:solidFill>
                  <a:schemeClr val="bg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Proto</a:t>
            </a:r>
            <a:r>
              <a:rPr lang="pt-BR" sz="4400" dirty="0">
                <a:solidFill>
                  <a:schemeClr val="bg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 persona do usuário</a:t>
            </a:r>
          </a:p>
        </p:txBody>
      </p:sp>
    </p:spTree>
    <p:extLst>
      <p:ext uri="{BB962C8B-B14F-4D97-AF65-F5344CB8AC3E}">
        <p14:creationId xmlns:p14="http://schemas.microsoft.com/office/powerpoint/2010/main" val="25877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F619EA0-BB7F-45D2-9458-AD154E6AB4D5}"/>
              </a:ext>
            </a:extLst>
          </p:cNvPr>
          <p:cNvSpPr txBox="1"/>
          <p:nvPr/>
        </p:nvSpPr>
        <p:spPr>
          <a:xfrm>
            <a:off x="0" y="0"/>
            <a:ext cx="12192000" cy="18782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D26A9556-0BCB-4163-87CA-B79AF5CCF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32" y="100425"/>
            <a:ext cx="1447108" cy="1667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6152B0D-B2E8-476D-B348-9B6E5428E880}"/>
              </a:ext>
            </a:extLst>
          </p:cNvPr>
          <p:cNvSpPr txBox="1"/>
          <p:nvPr/>
        </p:nvSpPr>
        <p:spPr>
          <a:xfrm>
            <a:off x="2100776" y="1205625"/>
            <a:ext cx="8778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000" dirty="0" smtClean="0"/>
              <a:t>Renato Machado</a:t>
            </a:r>
            <a:endParaRPr lang="pt-PT" sz="3000" dirty="0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3DCA66D9-6470-4F5F-882D-5E4B6F028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223" y="1888866"/>
            <a:ext cx="3995223" cy="4979777"/>
          </a:xfrm>
        </p:spPr>
        <p:txBody>
          <a:bodyPr/>
          <a:lstStyle/>
          <a:p>
            <a:pPr marL="0" indent="0">
              <a:buNone/>
            </a:pPr>
            <a:r>
              <a:rPr lang="pt-BR" sz="3600" dirty="0">
                <a:latin typeface="Baskerville Old Face" panose="02020602080505020303" pitchFamily="18" charset="0"/>
              </a:rPr>
              <a:t>Comportamento:                                                        </a:t>
            </a:r>
          </a:p>
          <a:p>
            <a:r>
              <a:rPr lang="pt-PT" dirty="0"/>
              <a:t>Tem Interesse em novas tecnologia.</a:t>
            </a:r>
            <a:endParaRPr lang="pt-BR" dirty="0"/>
          </a:p>
          <a:p>
            <a:r>
              <a:rPr lang="pt-PT" dirty="0"/>
              <a:t>Analítico.</a:t>
            </a:r>
            <a:endParaRPr lang="pt-BR" dirty="0"/>
          </a:p>
          <a:p>
            <a:r>
              <a:rPr lang="pt-PT" dirty="0"/>
              <a:t>Tem muito controlado emocional.</a:t>
            </a:r>
            <a:endParaRPr lang="pt-BR" dirty="0"/>
          </a:p>
          <a:p>
            <a:r>
              <a:rPr lang="pt-PT" dirty="0"/>
              <a:t>Utiliza serviços através de aplicativos.</a:t>
            </a:r>
            <a:endParaRPr lang="pt-BR" dirty="0"/>
          </a:p>
          <a:p>
            <a:endParaRPr lang="pt-BR" dirty="0"/>
          </a:p>
        </p:txBody>
      </p:sp>
      <p:sp>
        <p:nvSpPr>
          <p:cNvPr id="13" name="Espaço Reservado para Conteúdo 9">
            <a:extLst>
              <a:ext uri="{FF2B5EF4-FFF2-40B4-BE49-F238E27FC236}">
                <a16:creationId xmlns:a16="http://schemas.microsoft.com/office/drawing/2014/main" id="{BDB0E0CC-06BF-41D5-A091-7B665697BCAC}"/>
              </a:ext>
            </a:extLst>
          </p:cNvPr>
          <p:cNvSpPr txBox="1">
            <a:spLocks/>
          </p:cNvSpPr>
          <p:nvPr/>
        </p:nvSpPr>
        <p:spPr>
          <a:xfrm>
            <a:off x="8196776" y="1868555"/>
            <a:ext cx="3995223" cy="50107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900" dirty="0">
                <a:latin typeface="Baskerville Old Face" panose="02020602080505020303" pitchFamily="18" charset="0"/>
              </a:rPr>
              <a:t>Dores:                                                        </a:t>
            </a:r>
          </a:p>
          <a:p>
            <a:r>
              <a:rPr lang="pt-PT" dirty="0"/>
              <a:t>Serviço de monitoramento pouco informativo.</a:t>
            </a:r>
            <a:endParaRPr lang="pt-BR" dirty="0"/>
          </a:p>
          <a:p>
            <a:r>
              <a:rPr lang="pt-PT" dirty="0"/>
              <a:t>Serviço de monitoramento com dados irrelevantes “sistema muito genérico”.</a:t>
            </a:r>
            <a:endParaRPr lang="pt-BR" dirty="0"/>
          </a:p>
          <a:p>
            <a:r>
              <a:rPr lang="pt-PT" dirty="0"/>
              <a:t>Serviço de monitoramento desorganizado, de difícil entendimento.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4" name="Espaço Reservado para Conteúdo 9">
            <a:extLst>
              <a:ext uri="{FF2B5EF4-FFF2-40B4-BE49-F238E27FC236}">
                <a16:creationId xmlns:a16="http://schemas.microsoft.com/office/drawing/2014/main" id="{E85D5E31-B767-423E-BE57-F6388749C7DE}"/>
              </a:ext>
            </a:extLst>
          </p:cNvPr>
          <p:cNvSpPr txBox="1">
            <a:spLocks/>
          </p:cNvSpPr>
          <p:nvPr/>
        </p:nvSpPr>
        <p:spPr>
          <a:xfrm>
            <a:off x="103165" y="1899509"/>
            <a:ext cx="3995223" cy="4979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600" dirty="0">
                <a:latin typeface="Baskerville Old Face" panose="02020602080505020303" pitchFamily="18" charset="0"/>
              </a:rPr>
              <a:t>Demografia:</a:t>
            </a:r>
            <a:r>
              <a:rPr lang="pt-BR" dirty="0"/>
              <a:t>                                                        </a:t>
            </a:r>
          </a:p>
          <a:p>
            <a:r>
              <a:rPr lang="pt-PT" dirty="0"/>
              <a:t>27 </a:t>
            </a:r>
            <a:r>
              <a:rPr lang="pt-PT" dirty="0" smtClean="0"/>
              <a:t>anos.</a:t>
            </a:r>
            <a:endParaRPr lang="pt-BR" dirty="0"/>
          </a:p>
          <a:p>
            <a:r>
              <a:rPr lang="pt-PT" dirty="0"/>
              <a:t>Mora em Santo Amaro,SP.</a:t>
            </a:r>
            <a:endParaRPr lang="pt-BR" dirty="0"/>
          </a:p>
          <a:p>
            <a:r>
              <a:rPr lang="pt-PT" dirty="0"/>
              <a:t>Solteiro.</a:t>
            </a:r>
            <a:endParaRPr lang="pt-BR" dirty="0"/>
          </a:p>
          <a:p>
            <a:r>
              <a:rPr lang="pt-PT" dirty="0"/>
              <a:t>Trabalha com analista NOC.</a:t>
            </a:r>
            <a:endParaRPr lang="pt-BR" dirty="0"/>
          </a:p>
          <a:p>
            <a:r>
              <a:rPr lang="pt-PT" dirty="0"/>
              <a:t>Formado na Faculdade de tecnologia Bandeirantes.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8A13618-F9C6-4050-8061-ACF820A09EC1}"/>
              </a:ext>
            </a:extLst>
          </p:cNvPr>
          <p:cNvCxnSpPr/>
          <p:nvPr/>
        </p:nvCxnSpPr>
        <p:spPr>
          <a:xfrm>
            <a:off x="3995225" y="1888866"/>
            <a:ext cx="0" cy="501170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71E95547-1D05-4C0F-90A9-1C51674E1A80}"/>
              </a:ext>
            </a:extLst>
          </p:cNvPr>
          <p:cNvCxnSpPr/>
          <p:nvPr/>
        </p:nvCxnSpPr>
        <p:spPr>
          <a:xfrm>
            <a:off x="7990446" y="1868555"/>
            <a:ext cx="28139" cy="510902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3350357" y="100425"/>
            <a:ext cx="6279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>
                <a:solidFill>
                  <a:schemeClr val="bg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Proto</a:t>
            </a:r>
            <a:r>
              <a:rPr lang="pt-BR" sz="4400" dirty="0">
                <a:solidFill>
                  <a:schemeClr val="bg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 persona do usuário</a:t>
            </a:r>
            <a:endParaRPr lang="pt-BR" sz="4400" dirty="0">
              <a:solidFill>
                <a:schemeClr val="bg1"/>
              </a:solidFill>
              <a:latin typeface="Baskerville Old Face" panose="020206020805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64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144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Baskerville Old Face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13</cp:revision>
  <dcterms:created xsi:type="dcterms:W3CDTF">2019-09-10T00:23:06Z</dcterms:created>
  <dcterms:modified xsi:type="dcterms:W3CDTF">2019-09-12T01:43:10Z</dcterms:modified>
</cp:coreProperties>
</file>