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0" d="100"/>
          <a:sy n="60" d="100"/>
        </p:scale>
        <p:origin x="1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2.png"/><Relationship Id="rId5" Type="http://schemas.openxmlformats.org/officeDocument/2006/relationships/image" Target="../media/image29.jpeg"/><Relationship Id="rId15" Type="http://schemas.openxmlformats.org/officeDocument/2006/relationships/image" Target="../media/image35.pn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E47D30CE-E438-4607-BB88-456CF57E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81" y="-782464"/>
            <a:ext cx="4368913" cy="4345006"/>
          </a:xfrm>
          <a:prstGeom prst="rect">
            <a:avLst/>
          </a:prstGeom>
        </p:spPr>
      </p:pic>
      <p:sp>
        <p:nvSpPr>
          <p:cNvPr id="80" name="Retângulo 79">
            <a:extLst>
              <a:ext uri="{FF2B5EF4-FFF2-40B4-BE49-F238E27FC236}">
                <a16:creationId xmlns:a16="http://schemas.microsoft.com/office/drawing/2014/main" id="{F30C6C9E-5520-479C-922E-B84C41C017A4}"/>
              </a:ext>
            </a:extLst>
          </p:cNvPr>
          <p:cNvSpPr/>
          <p:nvPr/>
        </p:nvSpPr>
        <p:spPr>
          <a:xfrm rot="5400000">
            <a:off x="9700779" y="4285549"/>
            <a:ext cx="2991600" cy="1658319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CE467177-4BBF-4DAE-AC24-319BF77F6831}"/>
              </a:ext>
            </a:extLst>
          </p:cNvPr>
          <p:cNvSpPr/>
          <p:nvPr/>
        </p:nvSpPr>
        <p:spPr>
          <a:xfrm rot="5400000">
            <a:off x="9701059" y="1254492"/>
            <a:ext cx="2992931" cy="1658318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F1F07C-00C1-4BBC-93DC-4D228CAE9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2" y="720967"/>
            <a:ext cx="791680" cy="79168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6F628E6-8D9F-4B24-8468-4975F13B5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03" y="3546610"/>
            <a:ext cx="790385" cy="79038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BE739625-570D-45D2-B1FD-46945E094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3" y="2218305"/>
            <a:ext cx="791680" cy="79168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EAAC2095-E3B8-4FBE-A539-4CFAD32BB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4" y="5190036"/>
            <a:ext cx="791680" cy="79168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7FBDBCCE-1D24-4AF3-9850-CBE0AF64C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5" y="3714844"/>
            <a:ext cx="791680" cy="79168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3" y="4039170"/>
            <a:ext cx="998560" cy="99856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948384DC-6EC7-4433-A8E5-935C6F0F1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2717151"/>
            <a:ext cx="997693" cy="99769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25C22F0F-49EF-4449-862E-BBA0A9AB1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5698985"/>
            <a:ext cx="997693" cy="997693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F4F5D0E-041D-4DDB-9A9C-94F727739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15" y="4192343"/>
            <a:ext cx="997693" cy="997693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93ABA89A-D539-4CB1-9201-60F0EDD06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1220612"/>
            <a:ext cx="997693" cy="997693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6299940" y="3139300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685853" y="171358"/>
            <a:ext cx="1197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48" y="2927744"/>
            <a:ext cx="1407080" cy="140708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00491DB-B3B6-4444-B61A-76D296410E01}"/>
              </a:ext>
            </a:extLst>
          </p:cNvPr>
          <p:cNvCxnSpPr>
            <a:cxnSpLocks/>
          </p:cNvCxnSpPr>
          <p:nvPr/>
        </p:nvCxnSpPr>
        <p:spPr>
          <a:xfrm flipH="1">
            <a:off x="9721192" y="1696759"/>
            <a:ext cx="1081129" cy="1230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E505A74-48C5-4B81-A7AA-53CD20C86E47}"/>
              </a:ext>
            </a:extLst>
          </p:cNvPr>
          <p:cNvCxnSpPr>
            <a:cxnSpLocks/>
          </p:cNvCxnSpPr>
          <p:nvPr/>
        </p:nvCxnSpPr>
        <p:spPr>
          <a:xfrm flipH="1">
            <a:off x="9825143" y="2927744"/>
            <a:ext cx="938274" cy="501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189F79-A9AB-4FAD-BE33-62B62E109A09}"/>
              </a:ext>
            </a:extLst>
          </p:cNvPr>
          <p:cNvCxnSpPr>
            <a:cxnSpLocks/>
          </p:cNvCxnSpPr>
          <p:nvPr/>
        </p:nvCxnSpPr>
        <p:spPr>
          <a:xfrm flipH="1" flipV="1">
            <a:off x="9825143" y="4071605"/>
            <a:ext cx="976070" cy="528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F795AA-AD14-45BF-A392-1A3C34DCF3AC}"/>
              </a:ext>
            </a:extLst>
          </p:cNvPr>
          <p:cNvCxnSpPr/>
          <p:nvPr/>
        </p:nvCxnSpPr>
        <p:spPr>
          <a:xfrm flipH="1" flipV="1">
            <a:off x="9689137" y="4452123"/>
            <a:ext cx="1074280" cy="1568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1C0F1CF1-E085-404B-BECA-7C7034926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04" y="4659985"/>
            <a:ext cx="1658320" cy="165832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13DE7F7-6650-456B-91CB-8C7ACBE818D6}"/>
              </a:ext>
            </a:extLst>
          </p:cNvPr>
          <p:cNvCxnSpPr>
            <a:cxnSpLocks/>
          </p:cNvCxnSpPr>
          <p:nvPr/>
        </p:nvCxnSpPr>
        <p:spPr>
          <a:xfrm>
            <a:off x="9230088" y="4374668"/>
            <a:ext cx="0" cy="494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E8F561-08B2-4A40-A94F-AFE74F0B4B5D}"/>
              </a:ext>
            </a:extLst>
          </p:cNvPr>
          <p:cNvSpPr txBox="1"/>
          <p:nvPr/>
        </p:nvSpPr>
        <p:spPr>
          <a:xfrm>
            <a:off x="8708028" y="5236315"/>
            <a:ext cx="13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Provedor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Internet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0BFD2F-D8C7-45E3-AAB9-29CF8C52B6C8}"/>
              </a:ext>
            </a:extLst>
          </p:cNvPr>
          <p:cNvSpPr/>
          <p:nvPr/>
        </p:nvSpPr>
        <p:spPr>
          <a:xfrm>
            <a:off x="4224530" y="1484260"/>
            <a:ext cx="3608966" cy="50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58E8A41-DA3E-4CA2-8EA0-3E1D44FF299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22" y="1032470"/>
            <a:ext cx="524728" cy="52472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4336F35-08BE-444F-B8D4-DEA7FA5FF0F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6543355" y="882892"/>
            <a:ext cx="510200" cy="50549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0269D78-36D8-43CA-B284-723C97EAF7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23" y="1452176"/>
            <a:ext cx="803781" cy="80378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F5C82CD-6722-4B5C-A8DF-BFAF5314B6C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1" t="12007" r="55273" b="32763"/>
          <a:stretch/>
        </p:blipFill>
        <p:spPr>
          <a:xfrm>
            <a:off x="7101622" y="1209248"/>
            <a:ext cx="370677" cy="430985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BB52516A-8148-48C9-8A76-D502853FE996}"/>
              </a:ext>
            </a:extLst>
          </p:cNvPr>
          <p:cNvSpPr/>
          <p:nvPr/>
        </p:nvSpPr>
        <p:spPr>
          <a:xfrm>
            <a:off x="5143227" y="1734454"/>
            <a:ext cx="1773917" cy="65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1544FFD-E0BC-4AF8-953D-B42A4B7DC8B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974" r="24041" b="34196"/>
          <a:stretch/>
        </p:blipFill>
        <p:spPr>
          <a:xfrm>
            <a:off x="6512950" y="1495535"/>
            <a:ext cx="499291" cy="49979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1BF3845-69B6-42C7-977A-5B3D8485227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18678" r="13805"/>
          <a:stretch/>
        </p:blipFill>
        <p:spPr>
          <a:xfrm>
            <a:off x="4638874" y="1856254"/>
            <a:ext cx="439148" cy="49032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AF72ADE-8276-40D9-9D95-09A298805A7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6"/>
          <a:stretch/>
        </p:blipFill>
        <p:spPr>
          <a:xfrm>
            <a:off x="6102422" y="1995852"/>
            <a:ext cx="642067" cy="46423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A21196A-E515-4FF1-A385-DB3DEC83689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20188" r="15779"/>
          <a:stretch/>
        </p:blipFill>
        <p:spPr>
          <a:xfrm>
            <a:off x="5702436" y="1841471"/>
            <a:ext cx="388956" cy="46423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CAFA493-EE28-435F-AAF2-89E244499C0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r="14048"/>
          <a:stretch/>
        </p:blipFill>
        <p:spPr>
          <a:xfrm>
            <a:off x="7454900" y="1662583"/>
            <a:ext cx="450542" cy="32642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B532E599-C1B0-4DB4-AFDC-AAFFD2E3F60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7628" r="2686" b="7920"/>
          <a:stretch/>
        </p:blipFill>
        <p:spPr>
          <a:xfrm>
            <a:off x="6985460" y="1873555"/>
            <a:ext cx="450542" cy="396759"/>
          </a:xfrm>
          <a:prstGeom prst="rect">
            <a:avLst/>
          </a:prstGeom>
        </p:spPr>
      </p:pic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id="{51CBC47D-1C06-4027-A601-7EE189E54F20}"/>
              </a:ext>
            </a:extLst>
          </p:cNvPr>
          <p:cNvCxnSpPr>
            <a:cxnSpLocks/>
            <a:stCxn id="37" idx="3"/>
            <a:endCxn id="97" idx="0"/>
          </p:cNvCxnSpPr>
          <p:nvPr/>
        </p:nvCxnSpPr>
        <p:spPr>
          <a:xfrm>
            <a:off x="8154894" y="1390039"/>
            <a:ext cx="1075194" cy="15377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5E6D2A10-693D-471B-9F18-94FB905CAE6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7767" r="14083"/>
          <a:stretch/>
        </p:blipFill>
        <p:spPr>
          <a:xfrm>
            <a:off x="5150171" y="1655891"/>
            <a:ext cx="428879" cy="482746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D482579-87D7-4E6E-8114-E87C62D47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38" y="-273868"/>
            <a:ext cx="1658320" cy="1658320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6B3E706C-82DA-4CF0-90A9-612DAF171BBA}"/>
              </a:ext>
            </a:extLst>
          </p:cNvPr>
          <p:cNvSpPr txBox="1"/>
          <p:nvPr/>
        </p:nvSpPr>
        <p:spPr>
          <a:xfrm>
            <a:off x="2136988" y="546040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Freshdesk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0DC9D47C-E2B6-49A1-B548-0650A0CAF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60" y="-230739"/>
            <a:ext cx="1658320" cy="1658320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AEA30348-F036-4698-9EC7-013DFE5ECB26}"/>
              </a:ext>
            </a:extLst>
          </p:cNvPr>
          <p:cNvSpPr txBox="1"/>
          <p:nvPr/>
        </p:nvSpPr>
        <p:spPr>
          <a:xfrm>
            <a:off x="9074089" y="614322"/>
            <a:ext cx="9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8EACF2C-03E4-4E32-B529-D1AA3E90A4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9" y="477710"/>
            <a:ext cx="1658320" cy="1658320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B85283A8-6E6C-4BF6-B540-33A182FDBBEA}"/>
              </a:ext>
            </a:extLst>
          </p:cNvPr>
          <p:cNvSpPr txBox="1"/>
          <p:nvPr/>
        </p:nvSpPr>
        <p:spPr>
          <a:xfrm>
            <a:off x="569681" y="1321701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7100879D-9917-44E9-9BDE-4399301523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8" y="909596"/>
            <a:ext cx="526382" cy="526382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06240699-0062-4963-90E5-AF0E9DEDAD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13" y="155779"/>
            <a:ext cx="863805" cy="71803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C14C02C2-A82E-420E-B6A1-BD0C2417E92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0" r="4259" b="48491"/>
          <a:stretch/>
        </p:blipFill>
        <p:spPr>
          <a:xfrm>
            <a:off x="1858183" y="45390"/>
            <a:ext cx="609448" cy="609448"/>
          </a:xfrm>
          <a:prstGeom prst="rect">
            <a:avLst/>
          </a:prstGeom>
        </p:spPr>
      </p:pic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8412C53-2AC2-444C-B445-FE632DD3699D}"/>
              </a:ext>
            </a:extLst>
          </p:cNvPr>
          <p:cNvCxnSpPr/>
          <p:nvPr/>
        </p:nvCxnSpPr>
        <p:spPr>
          <a:xfrm>
            <a:off x="6997354" y="364315"/>
            <a:ext cx="1237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E2F67D0-EE24-42FA-A6BF-2E1608A38FC9}"/>
              </a:ext>
            </a:extLst>
          </p:cNvPr>
          <p:cNvCxnSpPr>
            <a:cxnSpLocks/>
          </p:cNvCxnSpPr>
          <p:nvPr/>
        </p:nvCxnSpPr>
        <p:spPr>
          <a:xfrm>
            <a:off x="909271" y="1864130"/>
            <a:ext cx="2876710" cy="414074"/>
          </a:xfrm>
          <a:prstGeom prst="bentConnector3">
            <a:avLst>
              <a:gd name="adj1" fmla="val -189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43AFF60-F8B9-41D5-AF91-3FA1D2ADBF0D}"/>
              </a:ext>
            </a:extLst>
          </p:cNvPr>
          <p:cNvCxnSpPr>
            <a:cxnSpLocks/>
          </p:cNvCxnSpPr>
          <p:nvPr/>
        </p:nvCxnSpPr>
        <p:spPr>
          <a:xfrm>
            <a:off x="3093081" y="1116807"/>
            <a:ext cx="692900" cy="523426"/>
          </a:xfrm>
          <a:prstGeom prst="bentConnector3">
            <a:avLst>
              <a:gd name="adj1" fmla="val -93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>
            <a:extLst>
              <a:ext uri="{FF2B5EF4-FFF2-40B4-BE49-F238E27FC236}">
                <a16:creationId xmlns:a16="http://schemas.microsoft.com/office/drawing/2014/main" id="{6A26E7A8-FBB5-4E65-9510-7C21682DDAD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03" y="4094995"/>
            <a:ext cx="916285" cy="916285"/>
          </a:xfrm>
          <a:prstGeom prst="rect">
            <a:avLst/>
          </a:prstGeom>
        </p:spPr>
      </p:pic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230487" y="3009390"/>
            <a:ext cx="8099306" cy="360111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549044" y="2858009"/>
            <a:ext cx="1773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Balão de Fala: Retângulo 110">
            <a:extLst>
              <a:ext uri="{FF2B5EF4-FFF2-40B4-BE49-F238E27FC236}">
                <a16:creationId xmlns:a16="http://schemas.microsoft.com/office/drawing/2014/main" id="{3298755E-5CF7-4565-84C1-62FBC3EE5C93}"/>
              </a:ext>
            </a:extLst>
          </p:cNvPr>
          <p:cNvSpPr/>
          <p:nvPr/>
        </p:nvSpPr>
        <p:spPr>
          <a:xfrm flipH="1" flipV="1">
            <a:off x="6414455" y="5073473"/>
            <a:ext cx="1658320" cy="1800880"/>
          </a:xfrm>
          <a:prstGeom prst="wedgeRectCallout">
            <a:avLst/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endParaRPr lang="pt-BR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C508E1B6-ED8F-4F93-9691-CE931EE3E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02" y="5270246"/>
            <a:ext cx="1449027" cy="1449027"/>
          </a:xfrm>
          <a:prstGeom prst="rect">
            <a:avLst/>
          </a:prstGeom>
        </p:spPr>
      </p:pic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5A0D3AA-7DA8-4BB6-A2F7-B0C9479944D8}"/>
              </a:ext>
            </a:extLst>
          </p:cNvPr>
          <p:cNvSpPr txBox="1"/>
          <p:nvPr/>
        </p:nvSpPr>
        <p:spPr>
          <a:xfrm>
            <a:off x="5649746" y="4285152"/>
            <a:ext cx="59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</p:txBody>
      </p: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A6E406F4-63A2-4354-8462-05776359A025}"/>
              </a:ext>
            </a:extLst>
          </p:cNvPr>
          <p:cNvCxnSpPr>
            <a:stCxn id="120" idx="3"/>
            <a:endCxn id="67" idx="1"/>
          </p:cNvCxnSpPr>
          <p:nvPr/>
        </p:nvCxnSpPr>
        <p:spPr>
          <a:xfrm flipV="1">
            <a:off x="6419488" y="4538450"/>
            <a:ext cx="370625" cy="14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445204" y="2758273"/>
            <a:ext cx="2549545" cy="4428613"/>
          </a:xfrm>
          <a:prstGeom prst="wedgeRectCallout">
            <a:avLst/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C54D9418-A9C9-4F19-A834-0564F835A5D3}"/>
              </a:ext>
            </a:extLst>
          </p:cNvPr>
          <p:cNvCxnSpPr>
            <a:cxnSpLocks/>
          </p:cNvCxnSpPr>
          <p:nvPr/>
        </p:nvCxnSpPr>
        <p:spPr>
          <a:xfrm flipV="1">
            <a:off x="7733993" y="3941802"/>
            <a:ext cx="1096522" cy="440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599105" y="3836990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074737" y="6004465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688847" y="5389782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074737" y="6156865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4841248" y="5373740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336218" y="5585876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617519" y="5931107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520702" y="5754318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756870" y="3989391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569681" y="5555856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svr</a:t>
            </a:r>
            <a:endParaRPr lang="pt-BR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909271" y="4141791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740475" y="5160264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so</a:t>
            </a:r>
            <a:endParaRPr lang="pt-BR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900601" y="4810535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0" y="4169362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500516" y="426812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488281" y="469228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395970" y="426812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396405" y="469172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292423" y="4270808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292423" y="469172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7D9F141-B3B0-4BBA-B461-12ABB0E27C61}"/>
              </a:ext>
            </a:extLst>
          </p:cNvPr>
          <p:cNvCxnSpPr>
            <a:cxnSpLocks/>
          </p:cNvCxnSpPr>
          <p:nvPr/>
        </p:nvCxnSpPr>
        <p:spPr>
          <a:xfrm flipH="1">
            <a:off x="1550015" y="1864130"/>
            <a:ext cx="3929" cy="2371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2D117225-B531-4E79-AE55-B14F9B181687}"/>
              </a:ext>
            </a:extLst>
          </p:cNvPr>
          <p:cNvCxnSpPr>
            <a:cxnSpLocks/>
          </p:cNvCxnSpPr>
          <p:nvPr/>
        </p:nvCxnSpPr>
        <p:spPr>
          <a:xfrm flipH="1">
            <a:off x="2087498" y="1125303"/>
            <a:ext cx="28604" cy="31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9D9DFA46-4539-4DC5-9A75-DFB66230B9B5}"/>
              </a:ext>
            </a:extLst>
          </p:cNvPr>
          <p:cNvCxnSpPr>
            <a:stCxn id="38" idx="1"/>
          </p:cNvCxnSpPr>
          <p:nvPr/>
        </p:nvCxnSpPr>
        <p:spPr>
          <a:xfrm rot="10800000" flipV="1">
            <a:off x="2719978" y="1294834"/>
            <a:ext cx="2017245" cy="29412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5">
            <a:extLst>
              <a:ext uri="{FF2B5EF4-FFF2-40B4-BE49-F238E27FC236}">
                <a16:creationId xmlns:a16="http://schemas.microsoft.com/office/drawing/2014/main" id="{488E423F-8E49-4821-BA1C-067F9B39A8F5}"/>
              </a:ext>
            </a:extLst>
          </p:cNvPr>
          <p:cNvSpPr/>
          <p:nvPr/>
        </p:nvSpPr>
        <p:spPr>
          <a:xfrm>
            <a:off x="4083436" y="1805663"/>
            <a:ext cx="4566412" cy="32810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D0C953-6B79-40A3-9F87-16FB8179BB88}"/>
              </a:ext>
            </a:extLst>
          </p:cNvPr>
          <p:cNvSpPr/>
          <p:nvPr/>
        </p:nvSpPr>
        <p:spPr>
          <a:xfrm>
            <a:off x="4588109" y="4817499"/>
            <a:ext cx="3608966" cy="50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0EB43C-42DE-4BF9-8FE0-8D4C7A5B3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3" y="2893347"/>
            <a:ext cx="3638184" cy="3618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1E1BBB-3498-47F1-9EDC-DB36948BB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3" r="1940" b="5452"/>
          <a:stretch/>
        </p:blipFill>
        <p:spPr>
          <a:xfrm>
            <a:off x="10051953" y="3352457"/>
            <a:ext cx="1028343" cy="6473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E070DC-D628-4C8A-8C5C-04674CC8D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5" r="2948" b="5650"/>
          <a:stretch/>
        </p:blipFill>
        <p:spPr>
          <a:xfrm>
            <a:off x="9714857" y="2912942"/>
            <a:ext cx="1096018" cy="7215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709A79-51CB-49C4-A5F0-0D4F7A2D27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6"/>
          <a:stretch/>
        </p:blipFill>
        <p:spPr>
          <a:xfrm>
            <a:off x="10636193" y="495318"/>
            <a:ext cx="933346" cy="1013436"/>
          </a:xfrm>
          <a:prstGeom prst="rect">
            <a:avLst/>
          </a:prstGeom>
        </p:spPr>
      </p:pic>
      <p:sp>
        <p:nvSpPr>
          <p:cNvPr id="10" name="Retângulo de cantos arredondados 47">
            <a:extLst>
              <a:ext uri="{FF2B5EF4-FFF2-40B4-BE49-F238E27FC236}">
                <a16:creationId xmlns:a16="http://schemas.microsoft.com/office/drawing/2014/main" id="{83C696EB-1C5C-490F-9122-83860391BDF7}"/>
              </a:ext>
            </a:extLst>
          </p:cNvPr>
          <p:cNvSpPr/>
          <p:nvPr/>
        </p:nvSpPr>
        <p:spPr>
          <a:xfrm>
            <a:off x="8923159" y="81706"/>
            <a:ext cx="3169099" cy="426320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tângulo de cantos arredondados 34">
            <a:extLst>
              <a:ext uri="{FF2B5EF4-FFF2-40B4-BE49-F238E27FC236}">
                <a16:creationId xmlns:a16="http://schemas.microsoft.com/office/drawing/2014/main" id="{ADAADE1E-8853-4736-8CF2-4A202A4C662B}"/>
              </a:ext>
            </a:extLst>
          </p:cNvPr>
          <p:cNvSpPr/>
          <p:nvPr/>
        </p:nvSpPr>
        <p:spPr>
          <a:xfrm>
            <a:off x="8757945" y="5020070"/>
            <a:ext cx="3126488" cy="171999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tângulo de cantos arredondados 4">
            <a:extLst>
              <a:ext uri="{FF2B5EF4-FFF2-40B4-BE49-F238E27FC236}">
                <a16:creationId xmlns:a16="http://schemas.microsoft.com/office/drawing/2014/main" id="{2227A1A2-E5D8-4A99-BB5A-E6BE57F2E300}"/>
              </a:ext>
            </a:extLst>
          </p:cNvPr>
          <p:cNvSpPr/>
          <p:nvPr/>
        </p:nvSpPr>
        <p:spPr>
          <a:xfrm>
            <a:off x="76204" y="913339"/>
            <a:ext cx="3169099" cy="390416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tângulo de cantos arredondados 43">
            <a:extLst>
              <a:ext uri="{FF2B5EF4-FFF2-40B4-BE49-F238E27FC236}">
                <a16:creationId xmlns:a16="http://schemas.microsoft.com/office/drawing/2014/main" id="{4EB7480B-97D3-4A49-8B73-C6D45E7D6C32}"/>
              </a:ext>
            </a:extLst>
          </p:cNvPr>
          <p:cNvSpPr/>
          <p:nvPr/>
        </p:nvSpPr>
        <p:spPr>
          <a:xfrm>
            <a:off x="957726" y="5151157"/>
            <a:ext cx="3126488" cy="1643636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B6A85D1-387A-42F2-A3BF-FD03B3A001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2" y="1099748"/>
            <a:ext cx="1245247" cy="12452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45B846-FDC4-45E5-B579-D0A7C57FB7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2" y="2709147"/>
            <a:ext cx="885670" cy="8856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436BE7-17C7-4B83-ABBD-C913090BCB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31" y="5536196"/>
            <a:ext cx="1061699" cy="10616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CC218E-71A1-405F-BE48-5F25DC0A5924}"/>
              </a:ext>
            </a:extLst>
          </p:cNvPr>
          <p:cNvSpPr txBox="1"/>
          <p:nvPr/>
        </p:nvSpPr>
        <p:spPr>
          <a:xfrm>
            <a:off x="1445545" y="1315617"/>
            <a:ext cx="1848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Sensor DHT11</a:t>
            </a:r>
          </a:p>
          <a:p>
            <a:r>
              <a:rPr lang="pt-BR" sz="1200" dirty="0"/>
              <a:t>Ligado na </a:t>
            </a:r>
            <a:r>
              <a:rPr lang="pt-BR" sz="1200" dirty="0" err="1"/>
              <a:t>Protoboard</a:t>
            </a:r>
            <a:endParaRPr lang="pt-BR" sz="1200" dirty="0"/>
          </a:p>
          <a:p>
            <a:r>
              <a:rPr lang="pt-BR" sz="1200" dirty="0"/>
              <a:t>Fios: VCC, Data e GND</a:t>
            </a:r>
          </a:p>
          <a:p>
            <a:r>
              <a:rPr lang="pt-BR" sz="1200" dirty="0" err="1"/>
              <a:t>Arduino</a:t>
            </a:r>
            <a:r>
              <a:rPr lang="pt-BR" sz="1200" dirty="0"/>
              <a:t> Uno</a:t>
            </a:r>
          </a:p>
          <a:p>
            <a:r>
              <a:rPr lang="pt-BR" sz="1200" dirty="0"/>
              <a:t>Conexão com o host: USB</a:t>
            </a:r>
          </a:p>
          <a:p>
            <a:r>
              <a:rPr lang="pt-BR" sz="1200"/>
              <a:t>Porta transmissão</a:t>
            </a:r>
            <a:r>
              <a:rPr lang="pt-BR" sz="1200" dirty="0"/>
              <a:t>: A1</a:t>
            </a:r>
          </a:p>
          <a:p>
            <a:r>
              <a:rPr lang="pt-BR" sz="1200" dirty="0"/>
              <a:t>Porta comunicação: COM5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0DE46F-02FE-41E9-A84A-3F5F6C378672}"/>
              </a:ext>
            </a:extLst>
          </p:cNvPr>
          <p:cNvSpPr txBox="1"/>
          <p:nvPr/>
        </p:nvSpPr>
        <p:spPr>
          <a:xfrm>
            <a:off x="1290053" y="2671048"/>
            <a:ext cx="1956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Host (servidor local)</a:t>
            </a:r>
          </a:p>
          <a:p>
            <a:r>
              <a:rPr lang="pt-BR" sz="1200" dirty="0"/>
              <a:t>Windows 10 </a:t>
            </a:r>
            <a:r>
              <a:rPr lang="pt-BR" sz="1200" dirty="0" err="1"/>
              <a:t>version</a:t>
            </a:r>
            <a:r>
              <a:rPr lang="pt-BR" sz="1200" dirty="0"/>
              <a:t> 1803</a:t>
            </a:r>
          </a:p>
          <a:p>
            <a:r>
              <a:rPr lang="pt-BR" sz="1200" dirty="0"/>
              <a:t>IDE </a:t>
            </a:r>
            <a:r>
              <a:rPr lang="pt-BR" sz="1200" dirty="0" err="1"/>
              <a:t>Arduino</a:t>
            </a:r>
            <a:r>
              <a:rPr lang="pt-BR" sz="1200" dirty="0"/>
              <a:t>  </a:t>
            </a:r>
            <a:r>
              <a:rPr lang="pt-BR" sz="1200" dirty="0" err="1"/>
              <a:t>version</a:t>
            </a:r>
            <a:r>
              <a:rPr lang="pt-BR" sz="1200" dirty="0"/>
              <a:t> 1.8.9.0</a:t>
            </a:r>
          </a:p>
          <a:p>
            <a:r>
              <a:rPr lang="pt-BR" sz="1200" dirty="0"/>
              <a:t>Node.js</a:t>
            </a:r>
          </a:p>
          <a:p>
            <a:r>
              <a:rPr lang="pt-BR" sz="1200" dirty="0"/>
              <a:t>IP dinâmico</a:t>
            </a:r>
          </a:p>
          <a:p>
            <a:r>
              <a:rPr lang="pt-BR" sz="1200" dirty="0"/>
              <a:t>Porta comunicação internet:</a:t>
            </a:r>
          </a:p>
          <a:p>
            <a:r>
              <a:rPr lang="pt-BR" sz="1200" dirty="0"/>
              <a:t>8080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2C362A-E350-474D-A2BA-2EF1C96AACAC}"/>
              </a:ext>
            </a:extLst>
          </p:cNvPr>
          <p:cNvSpPr txBox="1"/>
          <p:nvPr/>
        </p:nvSpPr>
        <p:spPr>
          <a:xfrm>
            <a:off x="1455029" y="4163781"/>
            <a:ext cx="132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Conexão Internet:</a:t>
            </a:r>
          </a:p>
          <a:p>
            <a:r>
              <a:rPr lang="pt-BR" sz="1200" dirty="0"/>
              <a:t>Roteador </a:t>
            </a:r>
            <a:r>
              <a:rPr lang="pt-BR" sz="1200" dirty="0" err="1"/>
              <a:t>Wi-fi</a:t>
            </a:r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D50B38-4DF4-4928-BE1A-970E80A4ACFD}"/>
              </a:ext>
            </a:extLst>
          </p:cNvPr>
          <p:cNvSpPr txBox="1"/>
          <p:nvPr/>
        </p:nvSpPr>
        <p:spPr>
          <a:xfrm>
            <a:off x="6544807" y="2114611"/>
            <a:ext cx="2137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Site Cimentool (solução)</a:t>
            </a:r>
          </a:p>
          <a:p>
            <a:r>
              <a:rPr lang="pt-BR" sz="1200" dirty="0"/>
              <a:t>Linguagens de </a:t>
            </a:r>
            <a:r>
              <a:rPr lang="pt-BR" sz="1200" dirty="0" err="1"/>
              <a:t>prog</a:t>
            </a:r>
            <a:r>
              <a:rPr lang="pt-BR" sz="1200" dirty="0"/>
              <a:t>: HTML, CSS, </a:t>
            </a:r>
            <a:r>
              <a:rPr lang="pt-BR" sz="1200" dirty="0" err="1"/>
              <a:t>JavaScript</a:t>
            </a:r>
            <a:r>
              <a:rPr lang="pt-BR" sz="1200" dirty="0"/>
              <a:t> e Node.js</a:t>
            </a:r>
          </a:p>
          <a:p>
            <a:r>
              <a:rPr lang="pt-BR" sz="1200" dirty="0" err="1"/>
              <a:t>Templates</a:t>
            </a:r>
            <a:r>
              <a:rPr lang="pt-BR" sz="1200" dirty="0"/>
              <a:t>: </a:t>
            </a:r>
            <a:r>
              <a:rPr lang="pt-BR" sz="1200" dirty="0" err="1"/>
              <a:t>Bootstrap</a:t>
            </a:r>
            <a:r>
              <a:rPr lang="pt-BR" sz="1200" dirty="0"/>
              <a:t>, Materialize e Charts.js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FA833D-2E1B-4A37-85E2-30962790A2C6}"/>
              </a:ext>
            </a:extLst>
          </p:cNvPr>
          <p:cNvSpPr txBox="1"/>
          <p:nvPr/>
        </p:nvSpPr>
        <p:spPr>
          <a:xfrm>
            <a:off x="6600404" y="3217736"/>
            <a:ext cx="176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Banco de Dados</a:t>
            </a:r>
          </a:p>
          <a:p>
            <a:r>
              <a:rPr lang="pt-BR" sz="1200" dirty="0"/>
              <a:t>SQL Server</a:t>
            </a:r>
          </a:p>
        </p:txBody>
      </p:sp>
      <p:cxnSp>
        <p:nvCxnSpPr>
          <p:cNvPr id="22" name="Conector em curva 5">
            <a:extLst>
              <a:ext uri="{FF2B5EF4-FFF2-40B4-BE49-F238E27FC236}">
                <a16:creationId xmlns:a16="http://schemas.microsoft.com/office/drawing/2014/main" id="{D338AF39-6B84-41CE-AFEE-97FD69E78F0F}"/>
              </a:ext>
            </a:extLst>
          </p:cNvPr>
          <p:cNvCxnSpPr/>
          <p:nvPr/>
        </p:nvCxnSpPr>
        <p:spPr>
          <a:xfrm rot="16200000" flipH="1">
            <a:off x="292347" y="2125109"/>
            <a:ext cx="827046" cy="48628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12">
            <a:extLst>
              <a:ext uri="{FF2B5EF4-FFF2-40B4-BE49-F238E27FC236}">
                <a16:creationId xmlns:a16="http://schemas.microsoft.com/office/drawing/2014/main" id="{A91BC12D-8495-4906-8FC4-8E0777859F15}"/>
              </a:ext>
            </a:extLst>
          </p:cNvPr>
          <p:cNvCxnSpPr>
            <a:stCxn id="15" idx="2"/>
            <a:endCxn id="48" idx="0"/>
          </p:cNvCxnSpPr>
          <p:nvPr/>
        </p:nvCxnSpPr>
        <p:spPr>
          <a:xfrm rot="16200000" flipH="1">
            <a:off x="544792" y="3807911"/>
            <a:ext cx="613399" cy="187209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5">
            <a:extLst>
              <a:ext uri="{FF2B5EF4-FFF2-40B4-BE49-F238E27FC236}">
                <a16:creationId xmlns:a16="http://schemas.microsoft.com/office/drawing/2014/main" id="{99B7C6D4-2977-4ECE-B3A7-4FC9A9E4D22C}"/>
              </a:ext>
            </a:extLst>
          </p:cNvPr>
          <p:cNvCxnSpPr>
            <a:stCxn id="16" idx="3"/>
          </p:cNvCxnSpPr>
          <p:nvPr/>
        </p:nvCxnSpPr>
        <p:spPr>
          <a:xfrm>
            <a:off x="2192130" y="6067046"/>
            <a:ext cx="430753" cy="277839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7">
            <a:extLst>
              <a:ext uri="{FF2B5EF4-FFF2-40B4-BE49-F238E27FC236}">
                <a16:creationId xmlns:a16="http://schemas.microsoft.com/office/drawing/2014/main" id="{1603DFFD-AEA4-43EB-805D-ACEE852034DD}"/>
              </a:ext>
            </a:extLst>
          </p:cNvPr>
          <p:cNvCxnSpPr>
            <a:endCxn id="6" idx="1"/>
          </p:cNvCxnSpPr>
          <p:nvPr/>
        </p:nvCxnSpPr>
        <p:spPr>
          <a:xfrm flipV="1">
            <a:off x="3888061" y="4702485"/>
            <a:ext cx="693082" cy="165476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33BFDD0F-A76F-48F0-964D-E245D2F85B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3661" y="5524831"/>
            <a:ext cx="1122767" cy="1061699"/>
          </a:xfrm>
          <a:prstGeom prst="rect">
            <a:avLst/>
          </a:prstGeom>
        </p:spPr>
      </p:pic>
      <p:cxnSp>
        <p:nvCxnSpPr>
          <p:cNvPr id="27" name="Conector em curva 54">
            <a:extLst>
              <a:ext uri="{FF2B5EF4-FFF2-40B4-BE49-F238E27FC236}">
                <a16:creationId xmlns:a16="http://schemas.microsoft.com/office/drawing/2014/main" id="{22C38DCD-72A4-4665-8072-E40052A529F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19327" y="4702485"/>
            <a:ext cx="781022" cy="1466935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56">
            <a:extLst>
              <a:ext uri="{FF2B5EF4-FFF2-40B4-BE49-F238E27FC236}">
                <a16:creationId xmlns:a16="http://schemas.microsoft.com/office/drawing/2014/main" id="{B54A9E8F-EEE4-42CF-A2BB-5FA00741B044}"/>
              </a:ext>
            </a:extLst>
          </p:cNvPr>
          <p:cNvCxnSpPr/>
          <p:nvPr/>
        </p:nvCxnSpPr>
        <p:spPr>
          <a:xfrm flipV="1">
            <a:off x="10245311" y="5778913"/>
            <a:ext cx="513226" cy="390508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87E0CB-6E8C-4D9B-95DD-A42E1101E2C2}"/>
              </a:ext>
            </a:extLst>
          </p:cNvPr>
          <p:cNvSpPr txBox="1"/>
          <p:nvPr/>
        </p:nvSpPr>
        <p:spPr>
          <a:xfrm>
            <a:off x="9021143" y="1617118"/>
            <a:ext cx="132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Conexão Internet:</a:t>
            </a:r>
          </a:p>
          <a:p>
            <a:r>
              <a:rPr lang="pt-BR" sz="1200" dirty="0"/>
              <a:t>Roteador </a:t>
            </a:r>
            <a:r>
              <a:rPr lang="pt-BR" sz="1200" dirty="0" err="1"/>
              <a:t>Wi-fi</a:t>
            </a:r>
            <a:endParaRPr lang="pt-BR" sz="1200" dirty="0"/>
          </a:p>
          <a:p>
            <a:r>
              <a:rPr lang="pt-BR" sz="1200" dirty="0"/>
              <a:t>Notebooks com IP</a:t>
            </a:r>
          </a:p>
          <a:p>
            <a:r>
              <a:rPr lang="pt-BR" sz="1200" dirty="0"/>
              <a:t>dinâmico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8873C1-8FCD-4A05-B8D8-0E0FE6E4A5E5}"/>
              </a:ext>
            </a:extLst>
          </p:cNvPr>
          <p:cNvSpPr txBox="1"/>
          <p:nvPr/>
        </p:nvSpPr>
        <p:spPr>
          <a:xfrm>
            <a:off x="5979984" y="1623299"/>
            <a:ext cx="852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CLOUD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E01ABC5-6897-457B-8B37-FCE53B99EA8B}"/>
              </a:ext>
            </a:extLst>
          </p:cNvPr>
          <p:cNvSpPr txBox="1"/>
          <p:nvPr/>
        </p:nvSpPr>
        <p:spPr>
          <a:xfrm>
            <a:off x="956602" y="740144"/>
            <a:ext cx="13460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REDE LOCAL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E46133A-D614-456B-8EE3-55FC873DB056}"/>
              </a:ext>
            </a:extLst>
          </p:cNvPr>
          <p:cNvSpPr txBox="1"/>
          <p:nvPr/>
        </p:nvSpPr>
        <p:spPr>
          <a:xfrm>
            <a:off x="9937046" y="-74269"/>
            <a:ext cx="22658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ACESSO A APLICAÇÃO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F370628-14BB-4F2A-8A5F-2A208E86F9C1}"/>
              </a:ext>
            </a:extLst>
          </p:cNvPr>
          <p:cNvSpPr txBox="1"/>
          <p:nvPr/>
        </p:nvSpPr>
        <p:spPr>
          <a:xfrm>
            <a:off x="8990875" y="4877248"/>
            <a:ext cx="2578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PROVEDOR DE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711E024-29C5-4603-AF43-280E587E0A01}"/>
              </a:ext>
            </a:extLst>
          </p:cNvPr>
          <p:cNvSpPr txBox="1"/>
          <p:nvPr/>
        </p:nvSpPr>
        <p:spPr>
          <a:xfrm>
            <a:off x="1220145" y="4948556"/>
            <a:ext cx="2578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PROVEDOR DE INTERNET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3F3A9C18-11B5-4C95-87DC-520764F3BC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1" y="4427759"/>
            <a:ext cx="524728" cy="52472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CC2F36A-CD9D-4A46-8724-655BE328DBC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5364000" y="4416702"/>
            <a:ext cx="510200" cy="50549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67CAF5F-B050-4A89-93A8-F95337F244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48" y="2949987"/>
            <a:ext cx="1452338" cy="1452338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DBDB72D-13EC-4A0B-9992-26333CB0F016}"/>
              </a:ext>
            </a:extLst>
          </p:cNvPr>
          <p:cNvSpPr txBox="1"/>
          <p:nvPr/>
        </p:nvSpPr>
        <p:spPr>
          <a:xfrm>
            <a:off x="11427343" y="52436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3G/4G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02D34E9-4261-4BE5-95DA-9C57C385E4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99" y="4738554"/>
            <a:ext cx="897951" cy="89795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2DB72EF-ADBD-41D7-AE9F-0B5FF6E1B6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68" y="4742754"/>
            <a:ext cx="1418817" cy="780349"/>
          </a:xfrm>
          <a:prstGeom prst="rect">
            <a:avLst/>
          </a:prstGeom>
        </p:spPr>
      </p:pic>
      <p:cxnSp>
        <p:nvCxnSpPr>
          <p:cNvPr id="41" name="Conector em curva 53">
            <a:extLst>
              <a:ext uri="{FF2B5EF4-FFF2-40B4-BE49-F238E27FC236}">
                <a16:creationId xmlns:a16="http://schemas.microsoft.com/office/drawing/2014/main" id="{6A9CE8FF-ED9D-4C51-99C6-83ED5F37E104}"/>
              </a:ext>
            </a:extLst>
          </p:cNvPr>
          <p:cNvCxnSpPr>
            <a:cxnSpLocks/>
            <a:stCxn id="51" idx="3"/>
            <a:endCxn id="26" idx="1"/>
          </p:cNvCxnSpPr>
          <p:nvPr/>
        </p:nvCxnSpPr>
        <p:spPr>
          <a:xfrm>
            <a:off x="11535839" y="2477108"/>
            <a:ext cx="260589" cy="3578573"/>
          </a:xfrm>
          <a:prstGeom prst="curvedConnector3">
            <a:avLst>
              <a:gd name="adj1" fmla="val 187724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7B6FC6B2-B708-48CB-9821-0E349A092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791739"/>
            <a:ext cx="491277" cy="49127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0DFE9CB4-9439-41C4-A914-5F5019D64C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98" y="470872"/>
            <a:ext cx="1203332" cy="1031427"/>
          </a:xfrm>
          <a:prstGeom prst="rect">
            <a:avLst/>
          </a:prstGeom>
        </p:spPr>
      </p:pic>
      <p:cxnSp>
        <p:nvCxnSpPr>
          <p:cNvPr id="44" name="Conector em curva 40">
            <a:extLst>
              <a:ext uri="{FF2B5EF4-FFF2-40B4-BE49-F238E27FC236}">
                <a16:creationId xmlns:a16="http://schemas.microsoft.com/office/drawing/2014/main" id="{AC85410C-F0FF-4E5D-806A-A07941F36B35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10278230" y="986586"/>
            <a:ext cx="648426" cy="1490522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C044BFEC-A6F3-49E7-B231-FE87F58405A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4112" r="1828" b="5849"/>
          <a:stretch/>
        </p:blipFill>
        <p:spPr>
          <a:xfrm>
            <a:off x="9314057" y="3191193"/>
            <a:ext cx="1056863" cy="613095"/>
          </a:xfrm>
          <a:prstGeom prst="rect">
            <a:avLst/>
          </a:prstGeom>
        </p:spPr>
      </p:pic>
      <p:cxnSp>
        <p:nvCxnSpPr>
          <p:cNvPr id="46" name="Conector em curva 79">
            <a:extLst>
              <a:ext uri="{FF2B5EF4-FFF2-40B4-BE49-F238E27FC236}">
                <a16:creationId xmlns:a16="http://schemas.microsoft.com/office/drawing/2014/main" id="{85E4DB77-D6AA-4D23-B8F8-502268255B99}"/>
              </a:ext>
            </a:extLst>
          </p:cNvPr>
          <p:cNvCxnSpPr>
            <a:cxnSpLocks/>
            <a:stCxn id="9" idx="3"/>
            <a:endCxn id="51" idx="0"/>
          </p:cNvCxnSpPr>
          <p:nvPr/>
        </p:nvCxnSpPr>
        <p:spPr>
          <a:xfrm flipH="1">
            <a:off x="11231248" y="1002036"/>
            <a:ext cx="338291" cy="1170480"/>
          </a:xfrm>
          <a:prstGeom prst="curvedConnector4">
            <a:avLst>
              <a:gd name="adj1" fmla="val -67575"/>
              <a:gd name="adj2" fmla="val 71646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86">
            <a:extLst>
              <a:ext uri="{FF2B5EF4-FFF2-40B4-BE49-F238E27FC236}">
                <a16:creationId xmlns:a16="http://schemas.microsoft.com/office/drawing/2014/main" id="{F81B07D5-73F6-4CAE-AEE4-C349993CB6F0}"/>
              </a:ext>
            </a:extLst>
          </p:cNvPr>
          <p:cNvCxnSpPr>
            <a:stCxn id="48" idx="2"/>
            <a:endCxn id="16" idx="1"/>
          </p:cNvCxnSpPr>
          <p:nvPr/>
        </p:nvCxnSpPr>
        <p:spPr>
          <a:xfrm rot="16200000" flipH="1">
            <a:off x="401488" y="5338102"/>
            <a:ext cx="1272551" cy="185335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DB74EB99-E8EF-42B0-9B48-3A25F7AC84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6" y="4208216"/>
            <a:ext cx="586279" cy="58627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DDD8F92F-A68E-4F30-8E5D-B7FAA1961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9" y="5859945"/>
            <a:ext cx="1198111" cy="119811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8510C22-4E1F-44D4-9E53-3AD0AA26E0A3}"/>
              </a:ext>
            </a:extLst>
          </p:cNvPr>
          <p:cNvSpPr txBox="1"/>
          <p:nvPr/>
        </p:nvSpPr>
        <p:spPr>
          <a:xfrm>
            <a:off x="2938144" y="6189199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Vivo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14BF3035-349D-46C7-AE71-8ABF0EA80F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56" y="2172516"/>
            <a:ext cx="609183" cy="609183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0779DFE7-3018-496C-BF16-45DE067723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08" y="5684780"/>
            <a:ext cx="1198111" cy="119811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28A61049-9F54-48D7-BAAE-56C7DCB0DEA8}"/>
              </a:ext>
            </a:extLst>
          </p:cNvPr>
          <p:cNvSpPr txBox="1"/>
          <p:nvPr/>
        </p:nvSpPr>
        <p:spPr>
          <a:xfrm>
            <a:off x="9334698" y="605022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Tim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0334C44-9842-4C47-B827-46EE76ED1BEC}"/>
              </a:ext>
            </a:extLst>
          </p:cNvPr>
          <p:cNvSpPr/>
          <p:nvPr/>
        </p:nvSpPr>
        <p:spPr>
          <a:xfrm>
            <a:off x="92770" y="179994"/>
            <a:ext cx="496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Desenho da Solução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591475A-C065-4BB2-887A-453A1CB83A90}"/>
              </a:ext>
            </a:extLst>
          </p:cNvPr>
          <p:cNvSpPr txBox="1"/>
          <p:nvPr/>
        </p:nvSpPr>
        <p:spPr>
          <a:xfrm>
            <a:off x="4473377" y="2114611"/>
            <a:ext cx="1766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>
                    <a:lumMod val="75000"/>
                  </a:schemeClr>
                </a:solidFill>
              </a:rPr>
              <a:t>Máquina Virtual</a:t>
            </a:r>
          </a:p>
          <a:p>
            <a:r>
              <a:rPr lang="pt-BR" sz="1200" dirty="0"/>
              <a:t>SO: Debian 9</a:t>
            </a:r>
          </a:p>
          <a:p>
            <a:r>
              <a:rPr lang="pt-BR" sz="1200" dirty="0" err="1"/>
              <a:t>vCPU</a:t>
            </a:r>
            <a:r>
              <a:rPr lang="pt-BR" sz="1200" dirty="0"/>
              <a:t>: 1</a:t>
            </a:r>
          </a:p>
          <a:p>
            <a:r>
              <a:rPr lang="pt-BR" sz="1200" dirty="0"/>
              <a:t>RAM (</a:t>
            </a:r>
            <a:r>
              <a:rPr lang="pt-BR" sz="1200" dirty="0" err="1"/>
              <a:t>GiB</a:t>
            </a:r>
            <a:r>
              <a:rPr lang="pt-BR" sz="1200" dirty="0"/>
              <a:t>): 0,5</a:t>
            </a:r>
          </a:p>
          <a:p>
            <a:r>
              <a:rPr lang="pt-BR" sz="1200" dirty="0"/>
              <a:t>Disco de Dados: 2</a:t>
            </a:r>
          </a:p>
          <a:p>
            <a:r>
              <a:rPr lang="pt-BR" sz="1200" dirty="0"/>
              <a:t>IOPS (</a:t>
            </a:r>
            <a:r>
              <a:rPr lang="pt-BR" sz="1200" dirty="0" err="1"/>
              <a:t>máx</a:t>
            </a:r>
            <a:r>
              <a:rPr lang="pt-BR" sz="1200" dirty="0"/>
              <a:t>): 200</a:t>
            </a:r>
          </a:p>
          <a:p>
            <a:r>
              <a:rPr lang="pt-BR" sz="1200" dirty="0"/>
              <a:t>Armazenamento: 4GB</a:t>
            </a:r>
          </a:p>
          <a:p>
            <a:r>
              <a:rPr lang="pt-BR" sz="1200" dirty="0"/>
              <a:t>Custo mensal: R$ 14,57</a:t>
            </a:r>
          </a:p>
          <a:p>
            <a:r>
              <a:rPr lang="pt-BR" sz="1200" dirty="0"/>
              <a:t>Locado: Leste EUA</a:t>
            </a:r>
          </a:p>
        </p:txBody>
      </p:sp>
    </p:spTree>
    <p:extLst>
      <p:ext uri="{BB962C8B-B14F-4D97-AF65-F5344CB8AC3E}">
        <p14:creationId xmlns:p14="http://schemas.microsoft.com/office/powerpoint/2010/main" val="165231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179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VITORIA CAROLINE NASCIMENTO FERREIRA</cp:lastModifiedBy>
  <cp:revision>68</cp:revision>
  <dcterms:created xsi:type="dcterms:W3CDTF">2019-09-21T17:00:10Z</dcterms:created>
  <dcterms:modified xsi:type="dcterms:W3CDTF">2019-09-22T20:14:21Z</dcterms:modified>
</cp:coreProperties>
</file>