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4605-B331-4898-A7CE-70D0E8A74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5EEAF3-DB8D-44FA-9EBF-85EAB251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277E7D-A48A-46A0-BAB2-F3AAC170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E52862-9AD0-40A3-A3E6-6B4995FF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9419F6-59D2-4910-AC85-603C4748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48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9A9D0-0066-461D-A3CD-E11C54BE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7D4AF7-58C4-4208-8ABC-C550D5189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C5280-9F60-403D-960E-6A29EBCB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A471CE-A4F6-429D-8A85-9462875B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4E3734-FF9E-4670-A5D0-8F0F8A2D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80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8B73B1-5312-4B10-AA43-37F8F149E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2689A6-5684-4AC0-A982-504F65370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A11702-77AD-46E3-A96B-39DD20F5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30958A-2BB8-423A-8070-9C32076C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ACCFA5-0081-4DF0-A730-1183D771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3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22E38-D089-4E8D-A38B-BEFCD721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D64CC-076D-4AD7-A68E-0D26A83A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958A70-0EC5-4909-A14D-6B66E2F7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08AC5A-5AD5-441D-80D7-5CB90361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C7BFFA-D12A-4C6E-8AF8-7FA2ABA0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1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739BC-3CBA-47EE-B469-E51DE6EE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F9F30A-EBF6-4F73-9AA6-513AD070E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10A3C-3F90-45DC-BF56-0A641EBA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25C735-4665-48A1-B6AF-4928AE02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4A5CD3-0192-41B7-86B2-AAA7EC7C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27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0BA9F-9ED7-482B-944C-A9538337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7ED559-89CA-438B-941E-F220A3218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0B4FD9-D9FA-4109-AFF2-C5F37F40E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FDD4AD-92E8-41AF-80AD-9F71A703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A2DB7E-3171-4273-B4BD-5ECFDE0C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075A85-74AD-4379-B613-EFB1EF6E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48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AB1D1-581F-426F-9D8A-80146BF4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5F176-BB60-4844-BE57-3D52EAAFC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35F9A0-97BD-4873-90C0-46AD91AE8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8AA2B1-F496-46C6-9B4F-E5B57DBB3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C88295-C3A0-4C26-B0CA-E18E8DCFC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268AF9-4BC8-45BA-B05B-A33A32F2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6CC3DB-A6DF-480F-A8DB-DF6D6D16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6969AF-6839-4E20-8C41-F10204F5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3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C107A-C0D3-49C5-8DA7-5ECD03F4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95D394-4FFA-4E3D-ADBB-7BDDF9C9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1C884F-6C99-4196-958F-84B680CE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D375D3-804E-4811-A910-0A286998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76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5A99E1-5EA5-492B-990E-80411E3D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9A1645-9A2D-4CB5-B902-894E80C2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BCFAD9-5633-4AB7-A1B2-738CD1A0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93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4C43-D63D-4620-9DD8-9F10DAB9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9385B0-B2F3-46C2-96CD-F45FD4251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5DDA80-559D-4E6C-9338-2854E64BB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7F6475-B053-40B0-BD96-F24DB795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E056E4-C794-43AD-A436-40DE07DC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7FBA91-DF34-4EA8-8B2A-29DC3CBA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79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69270-653D-4906-A1FD-A58402AA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336689-0B3F-43E0-86AE-18D892295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EC015E-161F-4A7A-AA8F-8291CE3F3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B8F14E-5DFD-4A2C-8DE7-B85A0831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9FCB-EA41-43C3-8D3E-1B7560132E20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3280B2-143F-4DA2-84C3-22A4E9E7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B46B06-A706-43C7-BD39-DDE00F04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73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FD167A-03C9-4A50-8C07-884A6EBB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9D40C8-7D98-4DCE-9D76-0F08C69A1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7E766A-8EC3-4D0B-B05E-7099694C3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9FCB-EA41-43C3-8D3E-1B7560132E20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76D24E-8B4F-4A42-9EA8-F427FA5C9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94AB35-2228-4579-9BD9-6B949F255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94B9-C033-4511-9AA8-E89C59D65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6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>
            <a:extLst>
              <a:ext uri="{FF2B5EF4-FFF2-40B4-BE49-F238E27FC236}">
                <a16:creationId xmlns:a16="http://schemas.microsoft.com/office/drawing/2014/main" id="{E47D30CE-E438-4607-BB88-456CF57EE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81" y="-782464"/>
            <a:ext cx="4368913" cy="4345006"/>
          </a:xfrm>
          <a:prstGeom prst="rect">
            <a:avLst/>
          </a:prstGeom>
        </p:spPr>
      </p:pic>
      <p:sp>
        <p:nvSpPr>
          <p:cNvPr id="80" name="Retângulo 79">
            <a:extLst>
              <a:ext uri="{FF2B5EF4-FFF2-40B4-BE49-F238E27FC236}">
                <a16:creationId xmlns:a16="http://schemas.microsoft.com/office/drawing/2014/main" id="{F30C6C9E-5520-479C-922E-B84C41C017A4}"/>
              </a:ext>
            </a:extLst>
          </p:cNvPr>
          <p:cNvSpPr/>
          <p:nvPr/>
        </p:nvSpPr>
        <p:spPr>
          <a:xfrm rot="5400000">
            <a:off x="9700779" y="4285549"/>
            <a:ext cx="2991600" cy="1658319"/>
          </a:xfrm>
          <a:prstGeom prst="rect">
            <a:avLst/>
          </a:prstGeom>
          <a:solidFill>
            <a:srgbClr val="D5DCE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 anchorCtr="0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CE467177-4BBF-4DAE-AC24-319BF77F6831}"/>
              </a:ext>
            </a:extLst>
          </p:cNvPr>
          <p:cNvSpPr/>
          <p:nvPr/>
        </p:nvSpPr>
        <p:spPr>
          <a:xfrm rot="5400000">
            <a:off x="9701059" y="1254492"/>
            <a:ext cx="2992931" cy="1658318"/>
          </a:xfrm>
          <a:prstGeom prst="rect">
            <a:avLst/>
          </a:prstGeom>
          <a:solidFill>
            <a:srgbClr val="D5DCE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 anchorCtr="0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F1F07C-00C1-4BBC-93DC-4D228CAE9B2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12" y="720967"/>
            <a:ext cx="791680" cy="79168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76F628E6-8D9F-4B24-8468-4975F13B5CD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13" y="2227028"/>
            <a:ext cx="790385" cy="790385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BE739625-570D-45D2-B1FD-46945E09434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488" y="4764035"/>
            <a:ext cx="791680" cy="79168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EAAC2095-E3B8-4FBE-A539-4CFAD32BB60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14" y="5190036"/>
            <a:ext cx="791680" cy="791680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7FBDBCCE-1D24-4AF3-9850-CBE0AF64CD1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15" y="3714844"/>
            <a:ext cx="791680" cy="791680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677AA328-A16E-4537-9409-936ABFD3C43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12" y="5265374"/>
            <a:ext cx="998560" cy="998560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948384DC-6EC7-4433-A8E5-935C6F0F1BC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205" y="2717151"/>
            <a:ext cx="997693" cy="997693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25C22F0F-49EF-4449-862E-BBA0A9AB1E4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205" y="5698985"/>
            <a:ext cx="997693" cy="997693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AF4F5D0E-041D-4DDB-9A9C-94F7277397A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815" y="4192343"/>
            <a:ext cx="997693" cy="997693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93ABA89A-D539-4CB1-9201-60F0EDD0642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205" y="1220612"/>
            <a:ext cx="997693" cy="997693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id="{3AF629E6-B76D-4A04-98F8-80E207162F78}"/>
              </a:ext>
            </a:extLst>
          </p:cNvPr>
          <p:cNvSpPr txBox="1"/>
          <p:nvPr/>
        </p:nvSpPr>
        <p:spPr>
          <a:xfrm>
            <a:off x="6335449" y="6086958"/>
            <a:ext cx="190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 NOC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CCE3E46-CD58-417E-AC4D-E7EC3D413480}"/>
              </a:ext>
            </a:extLst>
          </p:cNvPr>
          <p:cNvSpPr txBox="1"/>
          <p:nvPr/>
        </p:nvSpPr>
        <p:spPr>
          <a:xfrm>
            <a:off x="10685853" y="171358"/>
            <a:ext cx="11977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GAMERS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7" name="Imagem 96">
            <a:extLst>
              <a:ext uri="{FF2B5EF4-FFF2-40B4-BE49-F238E27FC236}">
                <a16:creationId xmlns:a16="http://schemas.microsoft.com/office/drawing/2014/main" id="{93DBE4A3-F13A-424D-AB4D-0AC384D4C74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548" y="2927744"/>
            <a:ext cx="1407080" cy="1407080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00491DB-B3B6-4444-B61A-76D296410E01}"/>
              </a:ext>
            </a:extLst>
          </p:cNvPr>
          <p:cNvCxnSpPr>
            <a:cxnSpLocks/>
          </p:cNvCxnSpPr>
          <p:nvPr/>
        </p:nvCxnSpPr>
        <p:spPr>
          <a:xfrm flipH="1">
            <a:off x="9721192" y="1696759"/>
            <a:ext cx="1081129" cy="12309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E505A74-48C5-4B81-A7AA-53CD20C86E47}"/>
              </a:ext>
            </a:extLst>
          </p:cNvPr>
          <p:cNvCxnSpPr>
            <a:cxnSpLocks/>
          </p:cNvCxnSpPr>
          <p:nvPr/>
        </p:nvCxnSpPr>
        <p:spPr>
          <a:xfrm flipH="1">
            <a:off x="9825143" y="2927744"/>
            <a:ext cx="938274" cy="501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2189F79-A9AB-4FAD-BE33-62B62E109A09}"/>
              </a:ext>
            </a:extLst>
          </p:cNvPr>
          <p:cNvCxnSpPr>
            <a:cxnSpLocks/>
          </p:cNvCxnSpPr>
          <p:nvPr/>
        </p:nvCxnSpPr>
        <p:spPr>
          <a:xfrm flipH="1" flipV="1">
            <a:off x="9825143" y="4071605"/>
            <a:ext cx="976070" cy="528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4F795AA-AD14-45BF-A392-1A3C34DCF3AC}"/>
              </a:ext>
            </a:extLst>
          </p:cNvPr>
          <p:cNvCxnSpPr/>
          <p:nvPr/>
        </p:nvCxnSpPr>
        <p:spPr>
          <a:xfrm flipH="1" flipV="1">
            <a:off x="9689137" y="4452123"/>
            <a:ext cx="1074280" cy="1568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1C0F1CF1-E085-404B-BECA-7C70349260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04" y="4659985"/>
            <a:ext cx="1658320" cy="1658320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13DE7F7-6650-456B-91CB-8C7ACBE818D6}"/>
              </a:ext>
            </a:extLst>
          </p:cNvPr>
          <p:cNvCxnSpPr>
            <a:cxnSpLocks/>
          </p:cNvCxnSpPr>
          <p:nvPr/>
        </p:nvCxnSpPr>
        <p:spPr>
          <a:xfrm>
            <a:off x="9230088" y="4374668"/>
            <a:ext cx="0" cy="494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BE8F561-08B2-4A40-A94F-AFE74F0B4B5D}"/>
              </a:ext>
            </a:extLst>
          </p:cNvPr>
          <p:cNvSpPr txBox="1"/>
          <p:nvPr/>
        </p:nvSpPr>
        <p:spPr>
          <a:xfrm>
            <a:off x="8708028" y="5236315"/>
            <a:ext cx="132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Provedor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Internet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70BFD2F-D8C7-45E3-AAB9-29CF8C52B6C8}"/>
              </a:ext>
            </a:extLst>
          </p:cNvPr>
          <p:cNvSpPr/>
          <p:nvPr/>
        </p:nvSpPr>
        <p:spPr>
          <a:xfrm>
            <a:off x="4224530" y="1484260"/>
            <a:ext cx="3608966" cy="500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558E8A41-DA3E-4CA2-8EA0-3E1D44FF299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22" y="1032470"/>
            <a:ext cx="524728" cy="524728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C4336F35-08BE-444F-B8D4-DEA7FA5FF0F4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8" t="22015"/>
          <a:stretch/>
        </p:blipFill>
        <p:spPr>
          <a:xfrm>
            <a:off x="6543355" y="882892"/>
            <a:ext cx="510200" cy="505492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80269D78-36D8-43CA-B284-723C97EAF7B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823" y="1452176"/>
            <a:ext cx="803781" cy="803781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CF5C82CD-6722-4B5C-A8DF-BFAF5314B6C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1" t="12007" r="55273" b="32763"/>
          <a:stretch/>
        </p:blipFill>
        <p:spPr>
          <a:xfrm>
            <a:off x="7101622" y="1209248"/>
            <a:ext cx="370677" cy="430985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BB52516A-8148-48C9-8A76-D502853FE996}"/>
              </a:ext>
            </a:extLst>
          </p:cNvPr>
          <p:cNvSpPr/>
          <p:nvPr/>
        </p:nvSpPr>
        <p:spPr>
          <a:xfrm>
            <a:off x="5143227" y="1734454"/>
            <a:ext cx="1773917" cy="650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11544FFD-E0BC-4AF8-953D-B42A4B7DC8B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6" t="1974" r="24041" b="34196"/>
          <a:stretch/>
        </p:blipFill>
        <p:spPr>
          <a:xfrm>
            <a:off x="6512950" y="1495535"/>
            <a:ext cx="499291" cy="499798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1BF3845-69B6-42C7-977A-5B3D84852270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2" t="18678" r="13805"/>
          <a:stretch/>
        </p:blipFill>
        <p:spPr>
          <a:xfrm>
            <a:off x="4638874" y="1856254"/>
            <a:ext cx="439148" cy="490328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AF72ADE-8276-40D9-9D95-09A298805A79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96"/>
          <a:stretch/>
        </p:blipFill>
        <p:spPr>
          <a:xfrm>
            <a:off x="6102422" y="1995852"/>
            <a:ext cx="642067" cy="46423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4A21196A-E515-4FF1-A385-DB3DEC83689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1" t="20188" r="15779"/>
          <a:stretch/>
        </p:blipFill>
        <p:spPr>
          <a:xfrm>
            <a:off x="5702436" y="1841471"/>
            <a:ext cx="388956" cy="464238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9CAFA493-EE28-435F-AAF2-89E244499C0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0" r="14048"/>
          <a:stretch/>
        </p:blipFill>
        <p:spPr>
          <a:xfrm>
            <a:off x="7454900" y="1662583"/>
            <a:ext cx="450542" cy="326428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B532E599-C1B0-4DB4-AFDC-AAFFD2E3F60E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" t="7628" r="2686" b="7920"/>
          <a:stretch/>
        </p:blipFill>
        <p:spPr>
          <a:xfrm>
            <a:off x="6985460" y="1873555"/>
            <a:ext cx="450542" cy="396759"/>
          </a:xfrm>
          <a:prstGeom prst="rect">
            <a:avLst/>
          </a:prstGeom>
        </p:spPr>
      </p:pic>
      <p:cxnSp>
        <p:nvCxnSpPr>
          <p:cNvPr id="48" name="Conector: Curvo 47">
            <a:extLst>
              <a:ext uri="{FF2B5EF4-FFF2-40B4-BE49-F238E27FC236}">
                <a16:creationId xmlns:a16="http://schemas.microsoft.com/office/drawing/2014/main" id="{51CBC47D-1C06-4027-A601-7EE189E54F20}"/>
              </a:ext>
            </a:extLst>
          </p:cNvPr>
          <p:cNvCxnSpPr>
            <a:cxnSpLocks/>
            <a:stCxn id="37" idx="3"/>
            <a:endCxn id="97" idx="0"/>
          </p:cNvCxnSpPr>
          <p:nvPr/>
        </p:nvCxnSpPr>
        <p:spPr>
          <a:xfrm>
            <a:off x="8154894" y="1390039"/>
            <a:ext cx="1075194" cy="153770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>
            <a:extLst>
              <a:ext uri="{FF2B5EF4-FFF2-40B4-BE49-F238E27FC236}">
                <a16:creationId xmlns:a16="http://schemas.microsoft.com/office/drawing/2014/main" id="{5E6D2A10-693D-471B-9F18-94FB905CAE6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0" t="17767" r="14083"/>
          <a:stretch/>
        </p:blipFill>
        <p:spPr>
          <a:xfrm>
            <a:off x="5150171" y="1655891"/>
            <a:ext cx="428879" cy="482746"/>
          </a:xfrm>
          <a:prstGeom prst="rect">
            <a:avLst/>
          </a:prstGeom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0D482579-87D7-4E6E-8114-E87C62D47A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38" y="-273868"/>
            <a:ext cx="1658320" cy="1658320"/>
          </a:xfrm>
          <a:prstGeom prst="rect">
            <a:avLst/>
          </a:prstGeom>
        </p:spPr>
      </p:pic>
      <p:sp>
        <p:nvSpPr>
          <p:cNvPr id="73" name="CaixaDeTexto 72">
            <a:extLst>
              <a:ext uri="{FF2B5EF4-FFF2-40B4-BE49-F238E27FC236}">
                <a16:creationId xmlns:a16="http://schemas.microsoft.com/office/drawing/2014/main" id="{6B3E706C-82DA-4CF0-90A9-612DAF171BBA}"/>
              </a:ext>
            </a:extLst>
          </p:cNvPr>
          <p:cNvSpPr txBox="1"/>
          <p:nvPr/>
        </p:nvSpPr>
        <p:spPr>
          <a:xfrm>
            <a:off x="2136988" y="546040"/>
            <a:ext cx="132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Freshdesk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Imagem 73">
            <a:extLst>
              <a:ext uri="{FF2B5EF4-FFF2-40B4-BE49-F238E27FC236}">
                <a16:creationId xmlns:a16="http://schemas.microsoft.com/office/drawing/2014/main" id="{0DC9D47C-E2B6-49A1-B548-0650A0CAFD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560" y="-230739"/>
            <a:ext cx="1658320" cy="1658320"/>
          </a:xfrm>
          <a:prstGeom prst="rect">
            <a:avLst/>
          </a:prstGeom>
        </p:spPr>
      </p:pic>
      <p:sp>
        <p:nvSpPr>
          <p:cNvPr id="77" name="CaixaDeTexto 76">
            <a:extLst>
              <a:ext uri="{FF2B5EF4-FFF2-40B4-BE49-F238E27FC236}">
                <a16:creationId xmlns:a16="http://schemas.microsoft.com/office/drawing/2014/main" id="{AEA30348-F036-4698-9EC7-013DFE5ECB26}"/>
              </a:ext>
            </a:extLst>
          </p:cNvPr>
          <p:cNvSpPr txBox="1"/>
          <p:nvPr/>
        </p:nvSpPr>
        <p:spPr>
          <a:xfrm>
            <a:off x="9074089" y="614322"/>
            <a:ext cx="9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pic>
        <p:nvPicPr>
          <p:cNvPr id="78" name="Imagem 77">
            <a:extLst>
              <a:ext uri="{FF2B5EF4-FFF2-40B4-BE49-F238E27FC236}">
                <a16:creationId xmlns:a16="http://schemas.microsoft.com/office/drawing/2014/main" id="{D8EACF2C-03E4-4E32-B529-D1AA3E90A4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9" y="477710"/>
            <a:ext cx="1658320" cy="1658320"/>
          </a:xfrm>
          <a:prstGeom prst="rect">
            <a:avLst/>
          </a:prstGeom>
        </p:spPr>
      </p:pic>
      <p:sp>
        <p:nvSpPr>
          <p:cNvPr id="81" name="CaixaDeTexto 80">
            <a:extLst>
              <a:ext uri="{FF2B5EF4-FFF2-40B4-BE49-F238E27FC236}">
                <a16:creationId xmlns:a16="http://schemas.microsoft.com/office/drawing/2014/main" id="{B85283A8-6E6C-4BF6-B540-33A182FDBBEA}"/>
              </a:ext>
            </a:extLst>
          </p:cNvPr>
          <p:cNvSpPr txBox="1"/>
          <p:nvPr/>
        </p:nvSpPr>
        <p:spPr>
          <a:xfrm>
            <a:off x="569681" y="1321701"/>
            <a:ext cx="132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Telegram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7100879D-9917-44E9-9BDE-4399301523C3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8" y="909596"/>
            <a:ext cx="526382" cy="526382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06240699-0062-4963-90E5-AF0E9DEDAD7E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13" y="155779"/>
            <a:ext cx="863805" cy="718038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C14C02C2-A82E-420E-B6A1-BD0C2417E92F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10" r="4259" b="48491"/>
          <a:stretch/>
        </p:blipFill>
        <p:spPr>
          <a:xfrm>
            <a:off x="1858183" y="45390"/>
            <a:ext cx="609448" cy="609448"/>
          </a:xfrm>
          <a:prstGeom prst="rect">
            <a:avLst/>
          </a:prstGeom>
        </p:spPr>
      </p:pic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F8412C53-2AC2-444C-B445-FE632DD3699D}"/>
              </a:ext>
            </a:extLst>
          </p:cNvPr>
          <p:cNvCxnSpPr/>
          <p:nvPr/>
        </p:nvCxnSpPr>
        <p:spPr>
          <a:xfrm>
            <a:off x="6997354" y="364315"/>
            <a:ext cx="12377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6E2F67D0-EE24-42FA-A6BF-2E1608A38FC9}"/>
              </a:ext>
            </a:extLst>
          </p:cNvPr>
          <p:cNvCxnSpPr>
            <a:cxnSpLocks/>
          </p:cNvCxnSpPr>
          <p:nvPr/>
        </p:nvCxnSpPr>
        <p:spPr>
          <a:xfrm>
            <a:off x="909271" y="1864130"/>
            <a:ext cx="2876710" cy="414074"/>
          </a:xfrm>
          <a:prstGeom prst="bentConnector3">
            <a:avLst>
              <a:gd name="adj1" fmla="val -189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Angulado 104">
            <a:extLst>
              <a:ext uri="{FF2B5EF4-FFF2-40B4-BE49-F238E27FC236}">
                <a16:creationId xmlns:a16="http://schemas.microsoft.com/office/drawing/2014/main" id="{F43AFF60-F8B9-41D5-AF91-3FA1D2ADBF0D}"/>
              </a:ext>
            </a:extLst>
          </p:cNvPr>
          <p:cNvCxnSpPr>
            <a:cxnSpLocks/>
          </p:cNvCxnSpPr>
          <p:nvPr/>
        </p:nvCxnSpPr>
        <p:spPr>
          <a:xfrm>
            <a:off x="3093081" y="1116807"/>
            <a:ext cx="692900" cy="523426"/>
          </a:xfrm>
          <a:prstGeom prst="bentConnector3">
            <a:avLst>
              <a:gd name="adj1" fmla="val -935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tângulo de cantos arredondados 35">
            <a:extLst>
              <a:ext uri="{FF2B5EF4-FFF2-40B4-BE49-F238E27FC236}">
                <a16:creationId xmlns:a16="http://schemas.microsoft.com/office/drawing/2014/main" id="{B8F07FC8-0118-463E-80B9-D74EC52E475D}"/>
              </a:ext>
            </a:extLst>
          </p:cNvPr>
          <p:cNvSpPr/>
          <p:nvPr/>
        </p:nvSpPr>
        <p:spPr>
          <a:xfrm>
            <a:off x="230487" y="3009390"/>
            <a:ext cx="8099306" cy="3601119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pt-BR" sz="1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AB271506-8F69-4BEB-8CA6-F5D8E3E7A5ED}"/>
              </a:ext>
            </a:extLst>
          </p:cNvPr>
          <p:cNvSpPr txBox="1"/>
          <p:nvPr/>
        </p:nvSpPr>
        <p:spPr>
          <a:xfrm>
            <a:off x="3549044" y="2858009"/>
            <a:ext cx="17739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 LOCAL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Balão de Fala: Retângulo 110">
            <a:extLst>
              <a:ext uri="{FF2B5EF4-FFF2-40B4-BE49-F238E27FC236}">
                <a16:creationId xmlns:a16="http://schemas.microsoft.com/office/drawing/2014/main" id="{3298755E-5CF7-4565-84C1-62FBC3EE5C93}"/>
              </a:ext>
            </a:extLst>
          </p:cNvPr>
          <p:cNvSpPr/>
          <p:nvPr/>
        </p:nvSpPr>
        <p:spPr>
          <a:xfrm rot="5400000" flipH="1" flipV="1">
            <a:off x="5263904" y="4568642"/>
            <a:ext cx="1156968" cy="1209271"/>
          </a:xfrm>
          <a:prstGeom prst="wedgeRectCallout">
            <a:avLst/>
          </a:prstGeom>
          <a:solidFill>
            <a:srgbClr val="D5DCED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 anchorCtr="0"/>
          <a:lstStyle/>
          <a:p>
            <a:pPr algn="ctr"/>
            <a:endParaRPr lang="pt-BR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5" name="Imagem 114">
            <a:extLst>
              <a:ext uri="{FF2B5EF4-FFF2-40B4-BE49-F238E27FC236}">
                <a16:creationId xmlns:a16="http://schemas.microsoft.com/office/drawing/2014/main" id="{C508E1B6-ED8F-4F93-9691-CE931EE3E670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314" y="4720078"/>
            <a:ext cx="1023624" cy="1023624"/>
          </a:xfrm>
          <a:prstGeom prst="rect">
            <a:avLst/>
          </a:prstGeom>
        </p:spPr>
      </p:pic>
      <p:sp>
        <p:nvSpPr>
          <p:cNvPr id="127" name="Balão de Fala: Retângulo 126">
            <a:extLst>
              <a:ext uri="{FF2B5EF4-FFF2-40B4-BE49-F238E27FC236}">
                <a16:creationId xmlns:a16="http://schemas.microsoft.com/office/drawing/2014/main" id="{09609CEE-345F-4747-92D5-0ED775C7DD98}"/>
              </a:ext>
            </a:extLst>
          </p:cNvPr>
          <p:cNvSpPr/>
          <p:nvPr/>
        </p:nvSpPr>
        <p:spPr>
          <a:xfrm rot="16200000" flipH="1">
            <a:off x="1481224" y="2362292"/>
            <a:ext cx="2549545" cy="4428613"/>
          </a:xfrm>
          <a:prstGeom prst="wedgeRectCallout">
            <a:avLst>
              <a:gd name="adj1" fmla="val -19339"/>
              <a:gd name="adj2" fmla="val 84008"/>
            </a:avLst>
          </a:prstGeom>
          <a:solidFill>
            <a:srgbClr val="D5DCED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C54D9418-A9C9-4F19-A834-0564F835A5D3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858539" y="3919582"/>
            <a:ext cx="971976" cy="22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C5AF9394-550F-49A5-AE20-91469212FF37}"/>
              </a:ext>
            </a:extLst>
          </p:cNvPr>
          <p:cNvSpPr/>
          <p:nvPr/>
        </p:nvSpPr>
        <p:spPr>
          <a:xfrm>
            <a:off x="635125" y="3441009"/>
            <a:ext cx="3961406" cy="201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68CA41D4-C076-47F0-BC12-FF66B54B9E44}"/>
              </a:ext>
            </a:extLst>
          </p:cNvPr>
          <p:cNvCxnSpPr>
            <a:cxnSpLocks/>
          </p:cNvCxnSpPr>
          <p:nvPr/>
        </p:nvCxnSpPr>
        <p:spPr>
          <a:xfrm>
            <a:off x="4110757" y="5608484"/>
            <a:ext cx="614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6ADCA4F2-388C-4CB0-81F9-32A3F8759204}"/>
              </a:ext>
            </a:extLst>
          </p:cNvPr>
          <p:cNvCxnSpPr>
            <a:cxnSpLocks/>
          </p:cNvCxnSpPr>
          <p:nvPr/>
        </p:nvCxnSpPr>
        <p:spPr>
          <a:xfrm>
            <a:off x="4724867" y="4993801"/>
            <a:ext cx="1" cy="614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B1B62246-ABD1-4389-B508-4AA0A3BF447D}"/>
              </a:ext>
            </a:extLst>
          </p:cNvPr>
          <p:cNvCxnSpPr>
            <a:cxnSpLocks/>
          </p:cNvCxnSpPr>
          <p:nvPr/>
        </p:nvCxnSpPr>
        <p:spPr>
          <a:xfrm>
            <a:off x="4110757" y="5760884"/>
            <a:ext cx="766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>
            <a:extLst>
              <a:ext uri="{FF2B5EF4-FFF2-40B4-BE49-F238E27FC236}">
                <a16:creationId xmlns:a16="http://schemas.microsoft.com/office/drawing/2014/main" id="{E5200738-2B4A-4FA7-A611-CCF04DD61129}"/>
              </a:ext>
            </a:extLst>
          </p:cNvPr>
          <p:cNvCxnSpPr>
            <a:cxnSpLocks/>
          </p:cNvCxnSpPr>
          <p:nvPr/>
        </p:nvCxnSpPr>
        <p:spPr>
          <a:xfrm>
            <a:off x="4877268" y="4977759"/>
            <a:ext cx="0" cy="78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7D624791-C9E3-42A7-8C14-3176D871AA72}"/>
              </a:ext>
            </a:extLst>
          </p:cNvPr>
          <p:cNvSpPr txBox="1"/>
          <p:nvPr/>
        </p:nvSpPr>
        <p:spPr>
          <a:xfrm>
            <a:off x="4372238" y="5189895"/>
            <a:ext cx="21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200" dirty="0"/>
              <a:t>1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793B3030-1F45-4A23-BEBA-7936EE012D86}"/>
              </a:ext>
            </a:extLst>
          </p:cNvPr>
          <p:cNvSpPr txBox="1"/>
          <p:nvPr/>
        </p:nvSpPr>
        <p:spPr>
          <a:xfrm>
            <a:off x="4653539" y="5535126"/>
            <a:ext cx="21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200" dirty="0"/>
              <a:t>N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D8BF2662-C2A8-48BB-9D4D-E4047F163AF0}"/>
              </a:ext>
            </a:extLst>
          </p:cNvPr>
          <p:cNvSpPr txBox="1"/>
          <p:nvPr/>
        </p:nvSpPr>
        <p:spPr>
          <a:xfrm>
            <a:off x="4556722" y="5358337"/>
            <a:ext cx="21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200" dirty="0"/>
              <a:t>.</a:t>
            </a:r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471ED2ED-28DB-49C1-9C61-0F41A5B99DD4}"/>
              </a:ext>
            </a:extLst>
          </p:cNvPr>
          <p:cNvSpPr/>
          <p:nvPr/>
        </p:nvSpPr>
        <p:spPr>
          <a:xfrm>
            <a:off x="792890" y="3593410"/>
            <a:ext cx="3649641" cy="1487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ABEF8668-42A4-46C7-9C5A-A591B80339C8}"/>
              </a:ext>
            </a:extLst>
          </p:cNvPr>
          <p:cNvSpPr txBox="1"/>
          <p:nvPr/>
        </p:nvSpPr>
        <p:spPr>
          <a:xfrm>
            <a:off x="605701" y="5159875"/>
            <a:ext cx="953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err="1"/>
              <a:t>svr</a:t>
            </a:r>
            <a:endParaRPr lang="pt-BR" dirty="0"/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22B4CB2D-6BBE-4A9C-9869-14315B89DD0C}"/>
              </a:ext>
            </a:extLst>
          </p:cNvPr>
          <p:cNvSpPr/>
          <p:nvPr/>
        </p:nvSpPr>
        <p:spPr>
          <a:xfrm>
            <a:off x="945291" y="3745810"/>
            <a:ext cx="3315260" cy="98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E86A6DF3-024F-4DF7-81D3-D5A7DEEECB24}"/>
              </a:ext>
            </a:extLst>
          </p:cNvPr>
          <p:cNvSpPr txBox="1"/>
          <p:nvPr/>
        </p:nvSpPr>
        <p:spPr>
          <a:xfrm>
            <a:off x="776495" y="4764283"/>
            <a:ext cx="953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err="1"/>
              <a:t>so</a:t>
            </a:r>
            <a:endParaRPr lang="pt-BR" dirty="0"/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DE67AA34-1360-4605-B91B-DCF892794BE2}"/>
              </a:ext>
            </a:extLst>
          </p:cNvPr>
          <p:cNvSpPr txBox="1"/>
          <p:nvPr/>
        </p:nvSpPr>
        <p:spPr>
          <a:xfrm>
            <a:off x="936621" y="4414554"/>
            <a:ext cx="953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app</a:t>
            </a:r>
          </a:p>
        </p:txBody>
      </p:sp>
      <p:pic>
        <p:nvPicPr>
          <p:cNvPr id="159" name="Imagem 158">
            <a:extLst>
              <a:ext uri="{FF2B5EF4-FFF2-40B4-BE49-F238E27FC236}">
                <a16:creationId xmlns:a16="http://schemas.microsoft.com/office/drawing/2014/main" id="{6BBA8F8E-4808-4468-B9DB-58CCEBE71661}"/>
              </a:ext>
            </a:extLst>
          </p:cNvPr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10" y="3773381"/>
            <a:ext cx="578606" cy="578606"/>
          </a:xfrm>
          <a:prstGeom prst="rect">
            <a:avLst/>
          </a:prstGeom>
        </p:spPr>
      </p:pic>
      <p:sp>
        <p:nvSpPr>
          <p:cNvPr id="162" name="Retângulo 161">
            <a:extLst>
              <a:ext uri="{FF2B5EF4-FFF2-40B4-BE49-F238E27FC236}">
                <a16:creationId xmlns:a16="http://schemas.microsoft.com/office/drawing/2014/main" id="{C41C6C10-9338-496E-830C-9B8AFD22A141}"/>
              </a:ext>
            </a:extLst>
          </p:cNvPr>
          <p:cNvSpPr/>
          <p:nvPr/>
        </p:nvSpPr>
        <p:spPr>
          <a:xfrm>
            <a:off x="1536536" y="3872143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163" name="Retângulo 162">
            <a:extLst>
              <a:ext uri="{FF2B5EF4-FFF2-40B4-BE49-F238E27FC236}">
                <a16:creationId xmlns:a16="http://schemas.microsoft.com/office/drawing/2014/main" id="{1CAD6A07-27F1-425E-B2CA-55DE1D072021}"/>
              </a:ext>
            </a:extLst>
          </p:cNvPr>
          <p:cNvSpPr/>
          <p:nvPr/>
        </p:nvSpPr>
        <p:spPr>
          <a:xfrm>
            <a:off x="1524301" y="4296306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JSENSOR</a:t>
            </a:r>
          </a:p>
        </p:txBody>
      </p:sp>
      <p:sp>
        <p:nvSpPr>
          <p:cNvPr id="164" name="Retângulo 163">
            <a:extLst>
              <a:ext uri="{FF2B5EF4-FFF2-40B4-BE49-F238E27FC236}">
                <a16:creationId xmlns:a16="http://schemas.microsoft.com/office/drawing/2014/main" id="{187AF460-B8AE-4783-9B22-4E80D89E01D7}"/>
              </a:ext>
            </a:extLst>
          </p:cNvPr>
          <p:cNvSpPr/>
          <p:nvPr/>
        </p:nvSpPr>
        <p:spPr>
          <a:xfrm>
            <a:off x="2431990" y="3872143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</a:p>
        </p:txBody>
      </p:sp>
      <p:sp>
        <p:nvSpPr>
          <p:cNvPr id="165" name="Retângulo 164">
            <a:extLst>
              <a:ext uri="{FF2B5EF4-FFF2-40B4-BE49-F238E27FC236}">
                <a16:creationId xmlns:a16="http://schemas.microsoft.com/office/drawing/2014/main" id="{B6459840-A2F1-4839-BF95-0ED7DA700836}"/>
              </a:ext>
            </a:extLst>
          </p:cNvPr>
          <p:cNvSpPr/>
          <p:nvPr/>
        </p:nvSpPr>
        <p:spPr>
          <a:xfrm>
            <a:off x="2432425" y="4295742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OSHI</a:t>
            </a:r>
          </a:p>
        </p:txBody>
      </p:sp>
      <p:sp>
        <p:nvSpPr>
          <p:cNvPr id="166" name="Retângulo 165">
            <a:extLst>
              <a:ext uri="{FF2B5EF4-FFF2-40B4-BE49-F238E27FC236}">
                <a16:creationId xmlns:a16="http://schemas.microsoft.com/office/drawing/2014/main" id="{6B168288-3281-4595-8F2D-E317F2C55936}"/>
              </a:ext>
            </a:extLst>
          </p:cNvPr>
          <p:cNvSpPr/>
          <p:nvPr/>
        </p:nvSpPr>
        <p:spPr>
          <a:xfrm>
            <a:off x="3328443" y="3874827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167" name="Retângulo 166">
            <a:extLst>
              <a:ext uri="{FF2B5EF4-FFF2-40B4-BE49-F238E27FC236}">
                <a16:creationId xmlns:a16="http://schemas.microsoft.com/office/drawing/2014/main" id="{C85E6B47-B8A4-4852-B3BD-67597F99B715}"/>
              </a:ext>
            </a:extLst>
          </p:cNvPr>
          <p:cNvSpPr/>
          <p:nvPr/>
        </p:nvSpPr>
        <p:spPr>
          <a:xfrm>
            <a:off x="3328443" y="4295742"/>
            <a:ext cx="678282" cy="31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SWING</a:t>
            </a:r>
          </a:p>
        </p:txBody>
      </p:sp>
      <p:cxnSp>
        <p:nvCxnSpPr>
          <p:cNvPr id="169" name="Conector de Seta Reta 168">
            <a:extLst>
              <a:ext uri="{FF2B5EF4-FFF2-40B4-BE49-F238E27FC236}">
                <a16:creationId xmlns:a16="http://schemas.microsoft.com/office/drawing/2014/main" id="{17D9F141-B3B0-4BBA-B461-12ABB0E27C61}"/>
              </a:ext>
            </a:extLst>
          </p:cNvPr>
          <p:cNvCxnSpPr>
            <a:cxnSpLocks/>
          </p:cNvCxnSpPr>
          <p:nvPr/>
        </p:nvCxnSpPr>
        <p:spPr>
          <a:xfrm flipH="1">
            <a:off x="1550015" y="1864130"/>
            <a:ext cx="3929" cy="2371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de Seta Reta 172">
            <a:extLst>
              <a:ext uri="{FF2B5EF4-FFF2-40B4-BE49-F238E27FC236}">
                <a16:creationId xmlns:a16="http://schemas.microsoft.com/office/drawing/2014/main" id="{2D117225-B531-4E79-AE55-B14F9B181687}"/>
              </a:ext>
            </a:extLst>
          </p:cNvPr>
          <p:cNvCxnSpPr>
            <a:cxnSpLocks/>
          </p:cNvCxnSpPr>
          <p:nvPr/>
        </p:nvCxnSpPr>
        <p:spPr>
          <a:xfrm flipH="1">
            <a:off x="2087498" y="1125303"/>
            <a:ext cx="28604" cy="310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: Angulado 175">
            <a:extLst>
              <a:ext uri="{FF2B5EF4-FFF2-40B4-BE49-F238E27FC236}">
                <a16:creationId xmlns:a16="http://schemas.microsoft.com/office/drawing/2014/main" id="{9D9DFA46-4539-4DC5-9A75-DFB66230B9B5}"/>
              </a:ext>
            </a:extLst>
          </p:cNvPr>
          <p:cNvCxnSpPr>
            <a:stCxn id="38" idx="1"/>
          </p:cNvCxnSpPr>
          <p:nvPr/>
        </p:nvCxnSpPr>
        <p:spPr>
          <a:xfrm rot="10800000" flipV="1">
            <a:off x="2719978" y="1294834"/>
            <a:ext cx="2017245" cy="294120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Imagem 82">
            <a:extLst>
              <a:ext uri="{FF2B5EF4-FFF2-40B4-BE49-F238E27FC236}">
                <a16:creationId xmlns:a16="http://schemas.microsoft.com/office/drawing/2014/main" id="{6A26E7A8-FBB5-4E65-9510-7C21682DDADC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82" y="3218803"/>
            <a:ext cx="1401557" cy="1401557"/>
          </a:xfrm>
          <a:prstGeom prst="rect">
            <a:avLst/>
          </a:prstGeom>
        </p:spPr>
      </p:pic>
      <p:sp>
        <p:nvSpPr>
          <p:cNvPr id="84" name="CaixaDeTexto 83">
            <a:extLst>
              <a:ext uri="{FF2B5EF4-FFF2-40B4-BE49-F238E27FC236}">
                <a16:creationId xmlns:a16="http://schemas.microsoft.com/office/drawing/2014/main" id="{85A0D3AA-7DA8-4BB6-A2F7-B0C9479944D8}"/>
              </a:ext>
            </a:extLst>
          </p:cNvPr>
          <p:cNvSpPr txBox="1"/>
          <p:nvPr/>
        </p:nvSpPr>
        <p:spPr>
          <a:xfrm>
            <a:off x="6677627" y="3621230"/>
            <a:ext cx="91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SVR</a:t>
            </a:r>
          </a:p>
        </p:txBody>
      </p:sp>
    </p:spTree>
    <p:extLst>
      <p:ext uri="{BB962C8B-B14F-4D97-AF65-F5344CB8AC3E}">
        <p14:creationId xmlns:p14="http://schemas.microsoft.com/office/powerpoint/2010/main" val="39950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26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VITORIA CAROLINE NASCIMENTO FERREIRA</dc:creator>
  <cp:lastModifiedBy>Aluno</cp:lastModifiedBy>
  <cp:revision>71</cp:revision>
  <dcterms:created xsi:type="dcterms:W3CDTF">2019-09-21T17:00:10Z</dcterms:created>
  <dcterms:modified xsi:type="dcterms:W3CDTF">2019-10-03T22:10:13Z</dcterms:modified>
</cp:coreProperties>
</file>