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F8"/>
    <a:srgbClr val="D7AFFF"/>
    <a:srgbClr val="A8F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5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1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28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6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0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4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0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7F5E-0A00-4C20-87C4-6D8E97BF820D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094800" cy="342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97200" y="0"/>
            <a:ext cx="6094800" cy="342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3427200"/>
            <a:ext cx="12192000" cy="3427200"/>
          </a:xfrm>
          <a:prstGeom prst="rect">
            <a:avLst/>
          </a:prstGeom>
          <a:solidFill>
            <a:srgbClr val="FD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woijosjiewnvienvirnvf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94800" y="0"/>
            <a:ext cx="6094800" cy="3427200"/>
          </a:xfrm>
          <a:prstGeom prst="rect">
            <a:avLst/>
          </a:prstGeom>
          <a:solidFill>
            <a:srgbClr val="D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asalscsdmvpdsvkdfmv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6094800" cy="3427200"/>
          </a:xfrm>
          <a:prstGeom prst="rect">
            <a:avLst/>
          </a:prstGeom>
          <a:solidFill>
            <a:srgbClr val="A8F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asacascascas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48045" y="119296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Quem?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19044" y="119296"/>
            <a:ext cx="253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Comportamento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48045" y="3546496"/>
            <a:ext cx="336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Dores e Necessidades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6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2019-09-10T00:23:06Z</dcterms:created>
  <dcterms:modified xsi:type="dcterms:W3CDTF">2019-09-10T00:41:10Z</dcterms:modified>
</cp:coreProperties>
</file>