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9" r:id="rId4"/>
    <p:sldId id="318" r:id="rId5"/>
    <p:sldId id="271" r:id="rId6"/>
    <p:sldId id="327" r:id="rId7"/>
    <p:sldId id="329" r:id="rId8"/>
    <p:sldId id="330" r:id="rId9"/>
    <p:sldId id="274" r:id="rId10"/>
    <p:sldId id="280" r:id="rId11"/>
    <p:sldId id="281" r:id="rId12"/>
    <p:sldId id="286" r:id="rId13"/>
    <p:sldId id="287" r:id="rId14"/>
    <p:sldId id="291" r:id="rId15"/>
    <p:sldId id="292" r:id="rId16"/>
    <p:sldId id="297" r:id="rId17"/>
    <p:sldId id="322" r:id="rId18"/>
    <p:sldId id="310" r:id="rId19"/>
    <p:sldId id="323" r:id="rId20"/>
    <p:sldId id="324" r:id="rId21"/>
    <p:sldId id="309" r:id="rId22"/>
    <p:sldId id="312" r:id="rId23"/>
    <p:sldId id="314" r:id="rId24"/>
    <p:sldId id="315" r:id="rId25"/>
    <p:sldId id="275" r:id="rId26"/>
    <p:sldId id="276" r:id="rId27"/>
    <p:sldId id="321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E4FF"/>
    <a:srgbClr val="DE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4" y="60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D8D-4A81-95DC-BEE59FE1F845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D8D-4A81-95DC-BEE59FE1F84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8D-4A81-95DC-BEE59FE1F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833-4998-97A5-5305C30349B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833-4998-97A5-5305C30349B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3-4998-97A5-5305C3034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34E-4721-9349-4BDB0B15696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34E-4721-9349-4BDB0B15696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4E-4721-9349-4BDB0B156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341F-4509-BDC5-805CBB928FE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41F-4509-BDC5-805CBB928FE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1F-4509-BDC5-805CBB928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08481308985305E-2"/>
          <c:y val="5.06593328488604E-2"/>
          <c:w val="0.92045761682155192"/>
          <c:h val="0.8986813343022791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CE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4741-4D15-8F2B-3DAC136335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741-4D15-8F2B-3DAC136335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4741-4D15-8F2B-3DAC136335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741-4D15-8F2B-3DAC1363353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41-4D15-8F2B-3DAC136335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CECEC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41-4D15-8F2B-3DAC13633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100"/>
        <c:axId val="247533952"/>
        <c:axId val="247535488"/>
      </c:barChart>
      <c:catAx>
        <c:axId val="2475339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7535488"/>
        <c:crosses val="autoZero"/>
        <c:auto val="1"/>
        <c:lblAlgn val="ctr"/>
        <c:lblOffset val="100"/>
        <c:noMultiLvlLbl val="0"/>
      </c:catAx>
      <c:valAx>
        <c:axId val="247535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753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0.67599</cdr:x>
      <cdr:y>0.09057</cdr:y>
    </cdr:from>
    <cdr:to>
      <cdr:x>0.90149</cdr:x>
      <cdr:y>0.23566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2806183" y="24974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40%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0.31441</cdr:y>
    </cdr:from>
    <cdr:to>
      <cdr:x>0.90149</cdr:x>
      <cdr:y>0.45951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2806183" y="86704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80%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0.53826</cdr:y>
    </cdr:from>
    <cdr:to>
      <cdr:x>0.90149</cdr:x>
      <cdr:y>0.68336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2806183" y="1484336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60%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0.67599</cdr:x>
      <cdr:y>0.76211</cdr:y>
    </cdr:from>
    <cdr:to>
      <cdr:x>0.90149</cdr:x>
      <cdr:y>0.9072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806183" y="2101631"/>
          <a:ext cx="93610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rgbClr val="262626"/>
              </a:solidFill>
              <a:latin typeface="Arial" pitchFamily="34" charset="0"/>
              <a:cs typeface="Arial" pitchFamily="34" charset="0"/>
            </a:rPr>
            <a:t>50%</a:t>
          </a:r>
          <a:endParaRPr lang="ko-KR" altLang="en-US" sz="2000" b="1" dirty="0">
            <a:solidFill>
              <a:srgbClr val="262626"/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39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  <p:sldLayoutId id="2147483660" r:id="rId17"/>
    <p:sldLayoutId id="2147483659" r:id="rId18"/>
    <p:sldLayoutId id="214748368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computador, eletrônico, edifício, bagagem&#10;&#10;Descrição gerada automaticamente">
            <a:extLst>
              <a:ext uri="{FF2B5EF4-FFF2-40B4-BE49-F238E27FC236}">
                <a16:creationId xmlns:a16="http://schemas.microsoft.com/office/drawing/2014/main" id="{874018C1-4D39-4B58-824E-29755B0A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4F6E649-394B-4CEC-AB04-D150BB828192}"/>
              </a:ext>
            </a:extLst>
          </p:cNvPr>
          <p:cNvSpPr/>
          <p:nvPr/>
        </p:nvSpPr>
        <p:spPr>
          <a:xfrm>
            <a:off x="2774269" y="2544929"/>
            <a:ext cx="6670177" cy="109011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C0CD3C6-235C-4435-8C0A-1758A5BB2AEF}"/>
              </a:ext>
            </a:extLst>
          </p:cNvPr>
          <p:cNvSpPr/>
          <p:nvPr/>
        </p:nvSpPr>
        <p:spPr>
          <a:xfrm rot="2700000">
            <a:off x="8793235" y="2866352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1A4834A-5FFA-432B-B303-660869EF9C41}"/>
              </a:ext>
            </a:extLst>
          </p:cNvPr>
          <p:cNvSpPr txBox="1"/>
          <p:nvPr/>
        </p:nvSpPr>
        <p:spPr>
          <a:xfrm>
            <a:off x="3279896" y="2674487"/>
            <a:ext cx="43766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pc="600" dirty="0" err="1">
                <a:solidFill>
                  <a:schemeClr val="bg1"/>
                </a:solidFill>
                <a:cs typeface="Arial" pitchFamily="34" charset="0"/>
              </a:rPr>
              <a:t>DataSource</a:t>
            </a:r>
            <a:endParaRPr lang="ko-KR" altLang="en-US" sz="48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779565-2AFE-421D-B072-4D908DCFD1BA}"/>
              </a:ext>
            </a:extLst>
          </p:cNvPr>
          <p:cNvSpPr/>
          <p:nvPr/>
        </p:nvSpPr>
        <p:spPr>
          <a:xfrm>
            <a:off x="3142626" y="2747985"/>
            <a:ext cx="14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31625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6185 -2.96296E-6 " pathEditMode="relative" rAng="0" ptsTypes="AA">
                                      <p:cBhvr>
                                        <p:cTn id="1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C2BB6-EB3F-4408-96F7-7AD0AB2E430B}"/>
              </a:ext>
            </a:extLst>
          </p:cNvPr>
          <p:cNvGrpSpPr/>
          <p:nvPr/>
        </p:nvGrpSpPr>
        <p:grpSpPr>
          <a:xfrm>
            <a:off x="3663600" y="1653534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CFE4356-119B-467D-BCD1-CAC595466C36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71">
              <a:extLst>
                <a:ext uri="{FF2B5EF4-FFF2-40B4-BE49-F238E27FC236}">
                  <a16:creationId xmlns:a16="http://schemas.microsoft.com/office/drawing/2014/main" id="{FD9FA699-2ADB-4A3D-8FB8-6C92148F1505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직사각형 71">
              <a:extLst>
                <a:ext uri="{FF2B5EF4-FFF2-40B4-BE49-F238E27FC236}">
                  <a16:creationId xmlns:a16="http://schemas.microsoft.com/office/drawing/2014/main" id="{7B3F0418-559D-4E61-9F11-47CF7ECC79A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D3F6E-C4DD-4581-851B-5A0A9103580A}"/>
              </a:ext>
            </a:extLst>
          </p:cNvPr>
          <p:cNvGrpSpPr/>
          <p:nvPr/>
        </p:nvGrpSpPr>
        <p:grpSpPr>
          <a:xfrm rot="10800000">
            <a:off x="1234377" y="2245614"/>
            <a:ext cx="2493233" cy="3713113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6A869CB-9B00-4A42-A87B-31608A6B2AE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71">
              <a:extLst>
                <a:ext uri="{FF2B5EF4-FFF2-40B4-BE49-F238E27FC236}">
                  <a16:creationId xmlns:a16="http://schemas.microsoft.com/office/drawing/2014/main" id="{24BFA1A4-8EDA-4D0E-AE21-46E8E122B5C2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71">
              <a:extLst>
                <a:ext uri="{FF2B5EF4-FFF2-40B4-BE49-F238E27FC236}">
                  <a16:creationId xmlns:a16="http://schemas.microsoft.com/office/drawing/2014/main" id="{67602E18-C6B4-4905-9B5C-2E9C7AB4228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A6DDE-7C7E-477E-A96B-7FC3F3AF6570}"/>
              </a:ext>
            </a:extLst>
          </p:cNvPr>
          <p:cNvGrpSpPr/>
          <p:nvPr/>
        </p:nvGrpSpPr>
        <p:grpSpPr>
          <a:xfrm rot="10800000">
            <a:off x="6092824" y="3088598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B01B090-3424-494C-8A74-AF9956DE1EF7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71">
              <a:extLst>
                <a:ext uri="{FF2B5EF4-FFF2-40B4-BE49-F238E27FC236}">
                  <a16:creationId xmlns:a16="http://schemas.microsoft.com/office/drawing/2014/main" id="{70B90A27-C21F-4A90-8505-2ED32768028A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2B2368FD-CAC6-499B-9E1B-282C7F25FD2B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CB03C-0CC1-4DB3-8D35-1A8496A03D5A}"/>
              </a:ext>
            </a:extLst>
          </p:cNvPr>
          <p:cNvGrpSpPr/>
          <p:nvPr/>
        </p:nvGrpSpPr>
        <p:grpSpPr>
          <a:xfrm>
            <a:off x="8522045" y="1653534"/>
            <a:ext cx="2493233" cy="3713112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2A0BCE8-9E83-4423-A1D5-BF068F845A9E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71">
              <a:extLst>
                <a:ext uri="{FF2B5EF4-FFF2-40B4-BE49-F238E27FC236}">
                  <a16:creationId xmlns:a16="http://schemas.microsoft.com/office/drawing/2014/main" id="{8B0D22DE-210F-40B4-B87B-99F32BF3F2AA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직사각형 71">
              <a:extLst>
                <a:ext uri="{FF2B5EF4-FFF2-40B4-BE49-F238E27FC236}">
                  <a16:creationId xmlns:a16="http://schemas.microsoft.com/office/drawing/2014/main" id="{A97AC4C8-D331-42F8-8309-B267599500A9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ardrop 18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10108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53030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5953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8875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EF18A9D-FB26-48E4-9FD6-AD490FB97D74}"/>
              </a:ext>
            </a:extLst>
          </p:cNvPr>
          <p:cNvSpPr txBox="1">
            <a:spLocks/>
          </p:cNvSpPr>
          <p:nvPr/>
        </p:nvSpPr>
        <p:spPr>
          <a:xfrm>
            <a:off x="589043" y="1744708"/>
            <a:ext cx="1354676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accent5"/>
                </a:solidFill>
              </a:rPr>
              <a:t>START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822494" y="5352783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ADE6-E0FD-484F-B8D3-4EF474525F06}"/>
              </a:ext>
            </a:extLst>
          </p:cNvPr>
          <p:cNvSpPr txBox="1"/>
          <p:nvPr/>
        </p:nvSpPr>
        <p:spPr>
          <a:xfrm>
            <a:off x="4030379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F5E26-F486-4E1D-8A4F-D22B2CC2E857}"/>
              </a:ext>
            </a:extLst>
          </p:cNvPr>
          <p:cNvSpPr txBox="1"/>
          <p:nvPr/>
        </p:nvSpPr>
        <p:spPr>
          <a:xfrm>
            <a:off x="4030379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8F3C7C-FBB2-4128-8E78-48AF71D5601A}"/>
              </a:ext>
            </a:extLst>
          </p:cNvPr>
          <p:cNvSpPr txBox="1"/>
          <p:nvPr/>
        </p:nvSpPr>
        <p:spPr>
          <a:xfrm>
            <a:off x="8888824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D01DC-6373-456B-8E81-BBC72CEA06D3}"/>
              </a:ext>
            </a:extLst>
          </p:cNvPr>
          <p:cNvSpPr txBox="1"/>
          <p:nvPr/>
        </p:nvSpPr>
        <p:spPr>
          <a:xfrm>
            <a:off x="8888824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B1DB-9A03-4AA3-8CF1-968458671FEC}"/>
              </a:ext>
            </a:extLst>
          </p:cNvPr>
          <p:cNvSpPr txBox="1"/>
          <p:nvPr/>
        </p:nvSpPr>
        <p:spPr>
          <a:xfrm>
            <a:off x="1601156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4688-B81B-4D1D-8356-C0D445638D61}"/>
              </a:ext>
            </a:extLst>
          </p:cNvPr>
          <p:cNvSpPr txBox="1"/>
          <p:nvPr/>
        </p:nvSpPr>
        <p:spPr>
          <a:xfrm>
            <a:off x="1601156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E02C7-CE05-481D-866A-6015E5E2E478}"/>
              </a:ext>
            </a:extLst>
          </p:cNvPr>
          <p:cNvSpPr txBox="1"/>
          <p:nvPr/>
        </p:nvSpPr>
        <p:spPr>
          <a:xfrm>
            <a:off x="6459602" y="3118427"/>
            <a:ext cx="1759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B4DFE-F32B-4B49-8848-1EEB76FE1C05}"/>
              </a:ext>
            </a:extLst>
          </p:cNvPr>
          <p:cNvSpPr txBox="1"/>
          <p:nvPr/>
        </p:nvSpPr>
        <p:spPr>
          <a:xfrm>
            <a:off x="6459602" y="2733705"/>
            <a:ext cx="175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Trapezoid 3">
            <a:extLst>
              <a:ext uri="{FF2B5EF4-FFF2-40B4-BE49-F238E27FC236}">
                <a16:creationId xmlns:a16="http://schemas.microsoft.com/office/drawing/2014/main" id="{654E3B97-8800-499A-9032-A8EA301D2C0A}"/>
              </a:ext>
            </a:extLst>
          </p:cNvPr>
          <p:cNvSpPr>
            <a:spLocks noChangeAspect="1"/>
          </p:cNvSpPr>
          <p:nvPr/>
        </p:nvSpPr>
        <p:spPr>
          <a:xfrm>
            <a:off x="4716789" y="1540097"/>
            <a:ext cx="401521" cy="40922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A6EE742-DFD9-4EFE-BCF6-826EF052264B}"/>
              </a:ext>
            </a:extLst>
          </p:cNvPr>
          <p:cNvSpPr>
            <a:spLocks noChangeAspect="1"/>
          </p:cNvSpPr>
          <p:nvPr/>
        </p:nvSpPr>
        <p:spPr>
          <a:xfrm>
            <a:off x="9579208" y="1616999"/>
            <a:ext cx="401521" cy="310258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A18004FE-7D46-4404-80B2-3DB44EEA25DE}"/>
              </a:ext>
            </a:extLst>
          </p:cNvPr>
          <p:cNvSpPr>
            <a:spLocks noChangeAspect="1"/>
          </p:cNvSpPr>
          <p:nvPr/>
        </p:nvSpPr>
        <p:spPr>
          <a:xfrm rot="2648398">
            <a:off x="2385952" y="5628227"/>
            <a:ext cx="189508" cy="484672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0C163420-6113-4E4F-B411-685803009750}"/>
              </a:ext>
            </a:extLst>
          </p:cNvPr>
          <p:cNvSpPr>
            <a:spLocks noChangeAspect="1"/>
          </p:cNvSpPr>
          <p:nvPr/>
        </p:nvSpPr>
        <p:spPr>
          <a:xfrm flipH="1">
            <a:off x="7138678" y="5677525"/>
            <a:ext cx="401521" cy="386076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D0DB39D-3C91-41FA-9758-5FC098D5758B}"/>
              </a:ext>
            </a:extLst>
          </p:cNvPr>
          <p:cNvSpPr/>
          <p:nvPr/>
        </p:nvSpPr>
        <p:spPr>
          <a:xfrm rot="10800000">
            <a:off x="3908291" y="3101523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41">
            <a:extLst>
              <a:ext uri="{FF2B5EF4-FFF2-40B4-BE49-F238E27FC236}">
                <a16:creationId xmlns:a16="http://schemas.microsoft.com/office/drawing/2014/main" id="{CE5877CC-185D-406A-BC36-BC7330DB6672}"/>
              </a:ext>
            </a:extLst>
          </p:cNvPr>
          <p:cNvSpPr/>
          <p:nvPr/>
        </p:nvSpPr>
        <p:spPr>
          <a:xfrm rot="10800000">
            <a:off x="3823877" y="3017109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CFDB70C-4BC5-48DD-AC80-15C7FCF91950}"/>
              </a:ext>
            </a:extLst>
          </p:cNvPr>
          <p:cNvSpPr/>
          <p:nvPr/>
        </p:nvSpPr>
        <p:spPr>
          <a:xfrm rot="10800000">
            <a:off x="6707204" y="3101411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타원 44">
            <a:extLst>
              <a:ext uri="{FF2B5EF4-FFF2-40B4-BE49-F238E27FC236}">
                <a16:creationId xmlns:a16="http://schemas.microsoft.com/office/drawing/2014/main" id="{953C5F84-56FF-4E10-8B95-B547E783A3A6}"/>
              </a:ext>
            </a:extLst>
          </p:cNvPr>
          <p:cNvSpPr/>
          <p:nvPr/>
        </p:nvSpPr>
        <p:spPr>
          <a:xfrm rot="10800000">
            <a:off x="6622790" y="3016997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8B90BCB-B86E-4301-8A93-9003A45AA893}"/>
              </a:ext>
            </a:extLst>
          </p:cNvPr>
          <p:cNvSpPr/>
          <p:nvPr/>
        </p:nvSpPr>
        <p:spPr>
          <a:xfrm rot="10800000">
            <a:off x="9506117" y="3101299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타원 47">
            <a:extLst>
              <a:ext uri="{FF2B5EF4-FFF2-40B4-BE49-F238E27FC236}">
                <a16:creationId xmlns:a16="http://schemas.microsoft.com/office/drawing/2014/main" id="{B0AE282C-3CB0-4008-B4C8-3FE06BFCCF5B}"/>
              </a:ext>
            </a:extLst>
          </p:cNvPr>
          <p:cNvSpPr/>
          <p:nvPr/>
        </p:nvSpPr>
        <p:spPr>
          <a:xfrm rot="10800000">
            <a:off x="9421703" y="3016885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5343002" y="3562043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56">
            <a:extLst>
              <a:ext uri="{FF2B5EF4-FFF2-40B4-BE49-F238E27FC236}">
                <a16:creationId xmlns:a16="http://schemas.microsoft.com/office/drawing/2014/main" id="{8CD777BF-4F0D-487F-B9EE-D8EDE7515062}"/>
              </a:ext>
            </a:extLst>
          </p:cNvPr>
          <p:cNvCxnSpPr/>
          <p:nvPr/>
        </p:nvCxnSpPr>
        <p:spPr>
          <a:xfrm rot="10800000">
            <a:off x="8141915" y="3546167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CD689C19-DA3E-4DCC-9928-2FA0693A23B5}"/>
              </a:ext>
            </a:extLst>
          </p:cNvPr>
          <p:cNvSpPr/>
          <p:nvPr/>
        </p:nvSpPr>
        <p:spPr>
          <a:xfrm flipH="1">
            <a:off x="6954925" y="340048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ardrop 1">
            <a:extLst>
              <a:ext uri="{FF2B5EF4-FFF2-40B4-BE49-F238E27FC236}">
                <a16:creationId xmlns:a16="http://schemas.microsoft.com/office/drawing/2014/main" id="{1E623AB9-1F02-48B4-A655-9AD33879A795}"/>
              </a:ext>
            </a:extLst>
          </p:cNvPr>
          <p:cNvSpPr/>
          <p:nvPr/>
        </p:nvSpPr>
        <p:spPr>
          <a:xfrm rot="18805991">
            <a:off x="4148553" y="335970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5F159B45-2347-4452-98E7-246C154AD71A}"/>
              </a:ext>
            </a:extLst>
          </p:cNvPr>
          <p:cNvSpPr/>
          <p:nvPr/>
        </p:nvSpPr>
        <p:spPr>
          <a:xfrm>
            <a:off x="9749019" y="336755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/>
          <p:nvPr/>
        </p:nvCxnSpPr>
        <p:spPr>
          <a:xfrm>
            <a:off x="3205656" y="4424855"/>
            <a:ext cx="798786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45FB6-34FD-460A-9C59-9C775CDFEE57}"/>
              </a:ext>
            </a:extLst>
          </p:cNvPr>
          <p:cNvGrpSpPr/>
          <p:nvPr/>
        </p:nvGrpSpPr>
        <p:grpSpPr>
          <a:xfrm>
            <a:off x="3345216" y="4994664"/>
            <a:ext cx="1453625" cy="591977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188FF1B1-628E-4D73-9376-3F52AED5D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A4F226D-9AF5-4956-96F0-1BD508AF5705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376BDB-760C-4C36-B4D2-0F3D828E4768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D52866-378D-4D7C-9114-01E64690DAF6}"/>
              </a:ext>
            </a:extLst>
          </p:cNvPr>
          <p:cNvGrpSpPr/>
          <p:nvPr/>
        </p:nvGrpSpPr>
        <p:grpSpPr>
          <a:xfrm>
            <a:off x="5193591" y="4446085"/>
            <a:ext cx="1890209" cy="1689135"/>
            <a:chOff x="4993893" y="4474075"/>
            <a:chExt cx="1890209" cy="168913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51766-0609-4FF9-BECF-6A10FE45CDE6}"/>
                </a:ext>
              </a:extLst>
            </p:cNvPr>
            <p:cNvSpPr txBox="1"/>
            <p:nvPr/>
          </p:nvSpPr>
          <p:spPr>
            <a:xfrm>
              <a:off x="4993893" y="51475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DB222-7E88-47E8-A0D7-AB8472A7679A}"/>
                </a:ext>
              </a:extLst>
            </p:cNvPr>
            <p:cNvSpPr txBox="1"/>
            <p:nvPr/>
          </p:nvSpPr>
          <p:spPr>
            <a:xfrm>
              <a:off x="5002483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A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015693-2B5B-42AF-A311-36C48B660A5F}"/>
              </a:ext>
            </a:extLst>
          </p:cNvPr>
          <p:cNvGrpSpPr/>
          <p:nvPr/>
        </p:nvGrpSpPr>
        <p:grpSpPr>
          <a:xfrm>
            <a:off x="7247740" y="4433385"/>
            <a:ext cx="1890209" cy="1701835"/>
            <a:chOff x="7816920" y="4474075"/>
            <a:chExt cx="1890209" cy="170183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1362-313D-464E-A1B1-225A3B81D05E}"/>
                </a:ext>
              </a:extLst>
            </p:cNvPr>
            <p:cNvSpPr txBox="1"/>
            <p:nvPr/>
          </p:nvSpPr>
          <p:spPr>
            <a:xfrm>
              <a:off x="7816920" y="51602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F8792C-D337-4ADB-B3DB-AB1336C86E32}"/>
                </a:ext>
              </a:extLst>
            </p:cNvPr>
            <p:cNvSpPr txBox="1"/>
            <p:nvPr/>
          </p:nvSpPr>
          <p:spPr>
            <a:xfrm>
              <a:off x="7836316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B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3BC85B-34F3-4AF7-A15A-E77F4918430C}"/>
              </a:ext>
            </a:extLst>
          </p:cNvPr>
          <p:cNvGrpSpPr/>
          <p:nvPr/>
        </p:nvGrpSpPr>
        <p:grpSpPr>
          <a:xfrm>
            <a:off x="9301890" y="4420685"/>
            <a:ext cx="1890209" cy="1714535"/>
            <a:chOff x="10639947" y="4474075"/>
            <a:chExt cx="1890209" cy="17145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520B79-77B7-4E49-9329-4E0DCEDE4286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A93971-478A-45F9-932E-54C7FFEEE41A}"/>
                </a:ext>
              </a:extLst>
            </p:cNvPr>
            <p:cNvSpPr txBox="1"/>
            <p:nvPr/>
          </p:nvSpPr>
          <p:spPr>
            <a:xfrm>
              <a:off x="10670149" y="4474075"/>
              <a:ext cx="1440160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 </a:t>
              </a:r>
              <a:r>
                <a:rPr lang="en-US" altLang="ko-KR" sz="1600" dirty="0">
                  <a:solidFill>
                    <a:schemeClr val="bg1"/>
                  </a:solidFill>
                </a:rPr>
                <a:t>Style</a:t>
              </a:r>
              <a:endParaRPr lang="en-US" altLang="ko-KR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-97676" y="3789059"/>
            <a:ext cx="329050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A2DAA-8557-4909-B3BA-648E6DB7DE95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0C2FAB3E-9069-4138-98CB-B3F58B2B73DF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C9C0A69D-758E-457D-85C2-8FE7D35001E8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C8AC41-A411-4172-A182-0DC01F0426A1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984B9532-BC8D-437A-8678-E4DFBA5F85F9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BF9F09D1-E29E-4D22-AF18-03CA77319D3D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74A5117-2926-4F51-93FF-57612072D21D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467D3D69-EB10-4353-A641-C5799F44714A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04FB-8EC5-40CD-BA0F-A0C46E53FF2D}"/>
              </a:ext>
            </a:extLst>
          </p:cNvPr>
          <p:cNvGrpSpPr/>
          <p:nvPr/>
        </p:nvGrpSpPr>
        <p:grpSpPr>
          <a:xfrm>
            <a:off x="7981218" y="1772819"/>
            <a:ext cx="2827389" cy="918329"/>
            <a:chOff x="6457218" y="1772816"/>
            <a:chExt cx="2291246" cy="918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C0DCF-2A70-41E0-A600-8092400D3C5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B0E010-88AE-4F9B-A3E1-338278EC00AD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25A28-5BEE-4E09-98DF-E153EA152C82}"/>
              </a:ext>
            </a:extLst>
          </p:cNvPr>
          <p:cNvGrpSpPr/>
          <p:nvPr/>
        </p:nvGrpSpPr>
        <p:grpSpPr>
          <a:xfrm>
            <a:off x="8578643" y="3284987"/>
            <a:ext cx="2827389" cy="918329"/>
            <a:chOff x="6889266" y="3284984"/>
            <a:chExt cx="1998238" cy="918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FFBA8-6C81-406B-9D3D-8FD1651E179E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B4E8F-81D1-45EB-A33E-4F1B2C8BDE01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98E8B0-E1EC-4E06-AA6B-8239629578D4}"/>
              </a:ext>
            </a:extLst>
          </p:cNvPr>
          <p:cNvGrpSpPr/>
          <p:nvPr/>
        </p:nvGrpSpPr>
        <p:grpSpPr>
          <a:xfrm>
            <a:off x="8197242" y="5127031"/>
            <a:ext cx="2827389" cy="918329"/>
            <a:chOff x="6673242" y="5020022"/>
            <a:chExt cx="2291246" cy="918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F3664-39C6-47C1-B7BB-39A5B68FF2D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075020-D593-4E08-A8FB-B84075A915D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AC0B7E-7D6A-46CF-B237-72AD297ECF20}"/>
              </a:ext>
            </a:extLst>
          </p:cNvPr>
          <p:cNvGrpSpPr/>
          <p:nvPr/>
        </p:nvGrpSpPr>
        <p:grpSpPr>
          <a:xfrm>
            <a:off x="1492844" y="1749944"/>
            <a:ext cx="2789947" cy="918329"/>
            <a:chOff x="467544" y="1749941"/>
            <a:chExt cx="2291246" cy="91832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5D2173-A187-4CC1-97A4-976D8761E558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AA111-C28A-4CBC-91EC-D468B7D9B4D2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BD7EC-8762-4C7B-A664-072B3D7370E2}"/>
              </a:ext>
            </a:extLst>
          </p:cNvPr>
          <p:cNvGrpSpPr/>
          <p:nvPr/>
        </p:nvGrpSpPr>
        <p:grpSpPr>
          <a:xfrm>
            <a:off x="820916" y="3284987"/>
            <a:ext cx="2802170" cy="918329"/>
            <a:chOff x="242744" y="3314387"/>
            <a:chExt cx="2011990" cy="918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3A9552-755C-4090-875E-F18D43683C8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6F66EA-8992-4D53-8B0D-5F438006E146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AD39F-467B-4481-B217-79A1E08132D7}"/>
              </a:ext>
            </a:extLst>
          </p:cNvPr>
          <p:cNvGrpSpPr/>
          <p:nvPr/>
        </p:nvGrpSpPr>
        <p:grpSpPr>
          <a:xfrm>
            <a:off x="1264596" y="5127031"/>
            <a:ext cx="2802170" cy="918329"/>
            <a:chOff x="251520" y="4998238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985777-3A71-4CC2-93C4-F99967D1B61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C1EA6-FFA8-4F35-8B36-29D1633FEED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0F062-66FA-4234-B279-6617629BF04B}"/>
              </a:ext>
            </a:extLst>
          </p:cNvPr>
          <p:cNvGrpSpPr/>
          <p:nvPr/>
        </p:nvGrpSpPr>
        <p:grpSpPr>
          <a:xfrm>
            <a:off x="5044456" y="4309100"/>
            <a:ext cx="2082154" cy="1496164"/>
            <a:chOff x="3520455" y="4309100"/>
            <a:chExt cx="2082154" cy="14961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63FD42-9E7F-47DC-8022-3DB47D431D59}"/>
                </a:ext>
              </a:extLst>
            </p:cNvPr>
            <p:cNvSpPr txBox="1"/>
            <p:nvPr/>
          </p:nvSpPr>
          <p:spPr>
            <a:xfrm>
              <a:off x="3520455" y="4309100"/>
              <a:ext cx="2082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7F025-DDC3-4417-B520-8F7D3F25141D}"/>
                </a:ext>
              </a:extLst>
            </p:cNvPr>
            <p:cNvSpPr txBox="1"/>
            <p:nvPr/>
          </p:nvSpPr>
          <p:spPr>
            <a:xfrm>
              <a:off x="3520455" y="4604935"/>
              <a:ext cx="20821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33" name="Freeform 98">
            <a:extLst>
              <a:ext uri="{FF2B5EF4-FFF2-40B4-BE49-F238E27FC236}">
                <a16:creationId xmlns:a16="http://schemas.microsoft.com/office/drawing/2014/main" id="{94C5EA8C-DE29-47E3-A962-0D79EC62372E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F5120325-B3F1-4279-9B4F-9F294C63174A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DCE4C4-890D-42A6-B374-9C7FD3D2E1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467C558E-CEDE-46EA-B4C7-AB0F70C8583C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5162D1-20EC-41B5-93EB-168E4576B0B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082D124F-4652-425A-9C21-48576177B4C5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999BE4-AF7B-462A-8E58-6FB47556716E}"/>
              </a:ext>
            </a:extLst>
          </p:cNvPr>
          <p:cNvGrpSpPr/>
          <p:nvPr/>
        </p:nvGrpSpPr>
        <p:grpSpPr>
          <a:xfrm>
            <a:off x="5377311" y="3230090"/>
            <a:ext cx="1437378" cy="1104523"/>
            <a:chOff x="2096250" y="1972470"/>
            <a:chExt cx="1890502" cy="14527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C7FF57-65E5-479D-B249-A2D365148C1C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C8279AB-6DF2-4052-831D-8FC7159AAAA1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7">
              <a:extLst>
                <a:ext uri="{FF2B5EF4-FFF2-40B4-BE49-F238E27FC236}">
                  <a16:creationId xmlns:a16="http://schemas.microsoft.com/office/drawing/2014/main" id="{A7C033A8-759D-4695-B2A0-97A00D62D28C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D2F323F-4981-477E-8F8E-34C37F13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7308"/>
              </p:ext>
            </p:extLst>
          </p:nvPr>
        </p:nvGraphicFramePr>
        <p:xfrm>
          <a:off x="3207045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B59EDE9E-4EB5-4973-AB72-8269DAF728E5}"/>
              </a:ext>
            </a:extLst>
          </p:cNvPr>
          <p:cNvSpPr txBox="1"/>
          <p:nvPr/>
        </p:nvSpPr>
        <p:spPr>
          <a:xfrm>
            <a:off x="927068" y="290484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338A04-57B5-4B8C-B339-97B57FB6FB96}"/>
              </a:ext>
            </a:extLst>
          </p:cNvPr>
          <p:cNvSpPr txBox="1"/>
          <p:nvPr/>
        </p:nvSpPr>
        <p:spPr>
          <a:xfrm>
            <a:off x="927068" y="335837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1E4149-5F58-44CE-AEAD-56F52E4C604A}"/>
              </a:ext>
            </a:extLst>
          </p:cNvPr>
          <p:cNvSpPr txBox="1"/>
          <p:nvPr/>
        </p:nvSpPr>
        <p:spPr>
          <a:xfrm>
            <a:off x="927068" y="3811912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10EA39-5A5F-4769-BB53-66F29F233FB3}"/>
              </a:ext>
            </a:extLst>
          </p:cNvPr>
          <p:cNvSpPr txBox="1"/>
          <p:nvPr/>
        </p:nvSpPr>
        <p:spPr>
          <a:xfrm>
            <a:off x="927068" y="42654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5A237B-CE4A-49F2-9564-37F7DDFA7F73}"/>
              </a:ext>
            </a:extLst>
          </p:cNvPr>
          <p:cNvSpPr txBox="1"/>
          <p:nvPr/>
        </p:nvSpPr>
        <p:spPr>
          <a:xfrm>
            <a:off x="927068" y="4718980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E2CFE5-70C7-4973-BDE8-A4DD000A6CEB}"/>
              </a:ext>
            </a:extLst>
          </p:cNvPr>
          <p:cNvSpPr txBox="1"/>
          <p:nvPr/>
        </p:nvSpPr>
        <p:spPr>
          <a:xfrm>
            <a:off x="927068" y="5172514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B152DF-B41B-44E3-B5C7-0C821FB4F78A}"/>
              </a:ext>
            </a:extLst>
          </p:cNvPr>
          <p:cNvSpPr txBox="1"/>
          <p:nvPr/>
        </p:nvSpPr>
        <p:spPr>
          <a:xfrm>
            <a:off x="927068" y="5626046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10D43F-B56F-4F91-8023-E203C1A6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128"/>
              </p:ext>
            </p:extLst>
          </p:nvPr>
        </p:nvGraphicFramePr>
        <p:xfrm>
          <a:off x="5292941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DFFB3D12-36D2-4077-AC14-C8E470CC6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87532"/>
              </p:ext>
            </p:extLst>
          </p:nvPr>
        </p:nvGraphicFramePr>
        <p:xfrm>
          <a:off x="7378837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6" name="Table 19">
            <a:extLst>
              <a:ext uri="{FF2B5EF4-FFF2-40B4-BE49-F238E27FC236}">
                <a16:creationId xmlns:a16="http://schemas.microsoft.com/office/drawing/2014/main" id="{CF4D15BD-B390-49A1-AC49-A96293CF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1771"/>
              </p:ext>
            </p:extLst>
          </p:nvPr>
        </p:nvGraphicFramePr>
        <p:xfrm>
          <a:off x="9464733" y="2366825"/>
          <a:ext cx="1800200" cy="3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Isosceles Triangle 51">
            <a:extLst>
              <a:ext uri="{FF2B5EF4-FFF2-40B4-BE49-F238E27FC236}">
                <a16:creationId xmlns:a16="http://schemas.microsoft.com/office/drawing/2014/main" id="{76742A6D-2E85-447F-A08B-4EFB9839F1DD}"/>
              </a:ext>
            </a:extLst>
          </p:cNvPr>
          <p:cNvSpPr/>
          <p:nvPr/>
        </p:nvSpPr>
        <p:spPr>
          <a:xfrm>
            <a:off x="3955519" y="1824633"/>
            <a:ext cx="371781" cy="27262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C252DC2-383E-4246-A289-87D8542DFC6D}"/>
              </a:ext>
            </a:extLst>
          </p:cNvPr>
          <p:cNvSpPr/>
          <p:nvPr/>
        </p:nvSpPr>
        <p:spPr>
          <a:xfrm>
            <a:off x="10171711" y="1764602"/>
            <a:ext cx="386244" cy="3926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Rounded Rectangle 27">
            <a:extLst>
              <a:ext uri="{FF2B5EF4-FFF2-40B4-BE49-F238E27FC236}">
                <a16:creationId xmlns:a16="http://schemas.microsoft.com/office/drawing/2014/main" id="{A85421B1-B750-488A-A242-6E0A451FA038}"/>
              </a:ext>
            </a:extLst>
          </p:cNvPr>
          <p:cNvSpPr/>
          <p:nvPr/>
        </p:nvSpPr>
        <p:spPr>
          <a:xfrm>
            <a:off x="5999697" y="1812434"/>
            <a:ext cx="386688" cy="2970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0" name="Teardrop 1">
            <a:extLst>
              <a:ext uri="{FF2B5EF4-FFF2-40B4-BE49-F238E27FC236}">
                <a16:creationId xmlns:a16="http://schemas.microsoft.com/office/drawing/2014/main" id="{29D4AD98-3098-4F03-B884-802AA5711F33}"/>
              </a:ext>
            </a:extLst>
          </p:cNvPr>
          <p:cNvSpPr/>
          <p:nvPr/>
        </p:nvSpPr>
        <p:spPr>
          <a:xfrm rot="18805991">
            <a:off x="8090506" y="17744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7C880A-CE26-4D0B-9B7C-4FFC33CC1197}"/>
              </a:ext>
            </a:extLst>
          </p:cNvPr>
          <p:cNvSpPr/>
          <p:nvPr/>
        </p:nvSpPr>
        <p:spPr>
          <a:xfrm>
            <a:off x="3177" y="5133942"/>
            <a:ext cx="12192002" cy="982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E7975-CDAA-43F8-AA3A-02A34EDD66B4}"/>
              </a:ext>
            </a:extLst>
          </p:cNvPr>
          <p:cNvSpPr/>
          <p:nvPr/>
        </p:nvSpPr>
        <p:spPr>
          <a:xfrm>
            <a:off x="-2" y="1848590"/>
            <a:ext cx="12192002" cy="3240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7EBFE85-CF2A-41DF-AD82-1E10D19720B1}"/>
              </a:ext>
            </a:extLst>
          </p:cNvPr>
          <p:cNvSpPr>
            <a:spLocks noEditPoints="1"/>
          </p:cNvSpPr>
          <p:nvPr/>
        </p:nvSpPr>
        <p:spPr bwMode="auto">
          <a:xfrm>
            <a:off x="971606" y="1297127"/>
            <a:ext cx="3514827" cy="5036409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93D3-1370-499B-811D-A48CB14118CC}"/>
              </a:ext>
            </a:extLst>
          </p:cNvPr>
          <p:cNvSpPr txBox="1"/>
          <p:nvPr/>
        </p:nvSpPr>
        <p:spPr>
          <a:xfrm>
            <a:off x="5003016" y="3621626"/>
            <a:ext cx="650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5904B-D999-4708-8C1B-6208D9707D3A}"/>
              </a:ext>
            </a:extLst>
          </p:cNvPr>
          <p:cNvSpPr txBox="1"/>
          <p:nvPr/>
        </p:nvSpPr>
        <p:spPr>
          <a:xfrm>
            <a:off x="9120441" y="4466516"/>
            <a:ext cx="23456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F9E61-DEC6-4C8B-9F9D-A5A1B9243EA6}"/>
              </a:ext>
            </a:extLst>
          </p:cNvPr>
          <p:cNvSpPr/>
          <p:nvPr/>
        </p:nvSpPr>
        <p:spPr>
          <a:xfrm>
            <a:off x="6227386" y="5406424"/>
            <a:ext cx="751963" cy="751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405B6-B6A8-4388-AB69-594B03E78C15}"/>
              </a:ext>
            </a:extLst>
          </p:cNvPr>
          <p:cNvSpPr/>
          <p:nvPr/>
        </p:nvSpPr>
        <p:spPr>
          <a:xfrm>
            <a:off x="7720079" y="5406424"/>
            <a:ext cx="751963" cy="751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DED253-5B61-4B2B-95E6-441B1AB82A4E}"/>
              </a:ext>
            </a:extLst>
          </p:cNvPr>
          <p:cNvSpPr/>
          <p:nvPr/>
        </p:nvSpPr>
        <p:spPr>
          <a:xfrm>
            <a:off x="9212772" y="5406424"/>
            <a:ext cx="751963" cy="751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8803D0-09BE-491C-9821-BA8B7751B332}"/>
              </a:ext>
            </a:extLst>
          </p:cNvPr>
          <p:cNvSpPr/>
          <p:nvPr/>
        </p:nvSpPr>
        <p:spPr>
          <a:xfrm>
            <a:off x="10705465" y="5406424"/>
            <a:ext cx="751963" cy="751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4044DCBC-D0C4-4E9E-8D2A-6D98956F2E46}"/>
              </a:ext>
            </a:extLst>
          </p:cNvPr>
          <p:cNvSpPr/>
          <p:nvPr/>
        </p:nvSpPr>
        <p:spPr>
          <a:xfrm>
            <a:off x="2356379" y="2383250"/>
            <a:ext cx="1707037" cy="170703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098-3081-4808-82E1-745926A00315}"/>
              </a:ext>
            </a:extLst>
          </p:cNvPr>
          <p:cNvSpPr txBox="1"/>
          <p:nvPr/>
        </p:nvSpPr>
        <p:spPr>
          <a:xfrm>
            <a:off x="2621465" y="2913603"/>
            <a:ext cx="11768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36E5E22-F0B8-489E-A60F-F2AA3D6A7BBB}"/>
              </a:ext>
            </a:extLst>
          </p:cNvPr>
          <p:cNvSpPr/>
          <p:nvPr/>
        </p:nvSpPr>
        <p:spPr>
          <a:xfrm rot="2700000">
            <a:off x="7996576" y="55445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AC976C6-2EC6-49CA-8FD8-F2F730B41B87}"/>
              </a:ext>
            </a:extLst>
          </p:cNvPr>
          <p:cNvSpPr/>
          <p:nvPr/>
        </p:nvSpPr>
        <p:spPr>
          <a:xfrm>
            <a:off x="6446267" y="56308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F318C47C-1D80-4F70-8514-7B19297F1876}"/>
              </a:ext>
            </a:extLst>
          </p:cNvPr>
          <p:cNvSpPr/>
          <p:nvPr/>
        </p:nvSpPr>
        <p:spPr>
          <a:xfrm>
            <a:off x="9402916" y="56364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01BFC7F-01A1-45C3-B13D-ADCEA6E555BA}"/>
              </a:ext>
            </a:extLst>
          </p:cNvPr>
          <p:cNvSpPr>
            <a:spLocks noChangeAspect="1"/>
          </p:cNvSpPr>
          <p:nvPr/>
        </p:nvSpPr>
        <p:spPr>
          <a:xfrm>
            <a:off x="10890493" y="5606629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90624-48B1-4055-9D1D-1632C8A1EEA7}"/>
              </a:ext>
            </a:extLst>
          </p:cNvPr>
          <p:cNvSpPr txBox="1"/>
          <p:nvPr/>
        </p:nvSpPr>
        <p:spPr>
          <a:xfrm>
            <a:off x="8061056" y="2130405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4ED32D-E10D-4BD0-B514-C64962014F84}"/>
              </a:ext>
            </a:extLst>
          </p:cNvPr>
          <p:cNvGrpSpPr/>
          <p:nvPr/>
        </p:nvGrpSpPr>
        <p:grpSpPr>
          <a:xfrm>
            <a:off x="904352" y="1874274"/>
            <a:ext cx="10376440" cy="2632730"/>
            <a:chOff x="968172" y="1851670"/>
            <a:chExt cx="7200800" cy="2161848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E8AF542-0121-424F-97E4-AAD24F3E5716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2FA3BCE-4910-44CA-9FE1-9120E1C5B062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32C363E-16FE-40BA-B178-4D1D2CA2A173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509FFF1-9482-4C1E-8D44-CC1649B69709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3AACD2A-909A-452E-BCBA-131E3027AD8A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94EC125-50E4-4863-8ED6-8820C6D03697}"/>
              </a:ext>
            </a:extLst>
          </p:cNvPr>
          <p:cNvGrpSpPr/>
          <p:nvPr/>
        </p:nvGrpSpPr>
        <p:grpSpPr>
          <a:xfrm>
            <a:off x="904352" y="4640199"/>
            <a:ext cx="1926632" cy="1879428"/>
            <a:chOff x="910640" y="3222194"/>
            <a:chExt cx="1527408" cy="1879428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54E63C6-1E0F-4E39-BD38-DB62391B91E6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21B0CF3-F339-4E0C-80FA-64CF4A5BFAD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5A4C2A7-5958-45A9-B3E7-2BC0FE6B3AB3}"/>
              </a:ext>
            </a:extLst>
          </p:cNvPr>
          <p:cNvGrpSpPr/>
          <p:nvPr/>
        </p:nvGrpSpPr>
        <p:grpSpPr>
          <a:xfrm>
            <a:off x="3068225" y="4088365"/>
            <a:ext cx="1926632" cy="1879428"/>
            <a:chOff x="910640" y="3222194"/>
            <a:chExt cx="1527408" cy="1879428"/>
          </a:xfrm>
        </p:grpSpPr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E1259FB-4BAA-4AC0-B2D0-7F3C5731A4E2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E7B6189-5693-445B-A1B6-C5D8A5042E1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B0CCF5C-458E-4B5E-B1D5-FF0DC00DA218}"/>
              </a:ext>
            </a:extLst>
          </p:cNvPr>
          <p:cNvGrpSpPr/>
          <p:nvPr/>
        </p:nvGrpSpPr>
        <p:grpSpPr>
          <a:xfrm>
            <a:off x="5143874" y="3545601"/>
            <a:ext cx="1898082" cy="1879428"/>
            <a:chOff x="910640" y="3222194"/>
            <a:chExt cx="1527408" cy="1879428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FD666D1-8BCB-4245-B0CB-60168ECB8CC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6CB7024-890C-48AF-A495-F6B0600C2315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BA18413-25F2-4139-8D4C-191C4F0B8DF7}"/>
              </a:ext>
            </a:extLst>
          </p:cNvPr>
          <p:cNvGrpSpPr/>
          <p:nvPr/>
        </p:nvGrpSpPr>
        <p:grpSpPr>
          <a:xfrm>
            <a:off x="7219826" y="3017795"/>
            <a:ext cx="1898082" cy="1879428"/>
            <a:chOff x="910640" y="3222194"/>
            <a:chExt cx="1527408" cy="1879428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9BCE9E3B-4638-4576-8838-B68FF942EE95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043493D-048B-438F-89B7-B1DEE694DB4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7EC8A59-E835-4279-955B-1563FC4FC0DE}"/>
              </a:ext>
            </a:extLst>
          </p:cNvPr>
          <p:cNvGrpSpPr/>
          <p:nvPr/>
        </p:nvGrpSpPr>
        <p:grpSpPr>
          <a:xfrm>
            <a:off x="9295782" y="2480481"/>
            <a:ext cx="1898082" cy="1879428"/>
            <a:chOff x="910640" y="3222194"/>
            <a:chExt cx="1527408" cy="1879428"/>
          </a:xfrm>
        </p:grpSpPr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480584D-5F34-4036-8B70-25D2D0331AC3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A4EE2576-6FD0-4F78-A220-D355DFC5146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EC9E4745-B9EE-4BB3-9852-E41A2BE4925E}"/>
              </a:ext>
            </a:extLst>
          </p:cNvPr>
          <p:cNvSpPr/>
          <p:nvPr/>
        </p:nvSpPr>
        <p:spPr>
          <a:xfrm>
            <a:off x="1773809" y="3596534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C35E1FA-55DD-4AD6-B536-ABEA4869DD05}"/>
              </a:ext>
            </a:extLst>
          </p:cNvPr>
          <p:cNvSpPr/>
          <p:nvPr/>
        </p:nvSpPr>
        <p:spPr>
          <a:xfrm>
            <a:off x="3850905" y="3034893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5F8C2AC4-6298-4B90-BC52-75961A8771E1}"/>
              </a:ext>
            </a:extLst>
          </p:cNvPr>
          <p:cNvSpPr/>
          <p:nvPr/>
        </p:nvSpPr>
        <p:spPr>
          <a:xfrm>
            <a:off x="7985416" y="1791064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CE6F6EC5-FA90-4766-B83F-7C0489A93683}"/>
              </a:ext>
            </a:extLst>
          </p:cNvPr>
          <p:cNvSpPr/>
          <p:nvPr/>
        </p:nvSpPr>
        <p:spPr>
          <a:xfrm>
            <a:off x="10090816" y="136363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2FD430D-A3FC-4DF4-B47A-E40CBF51647A}"/>
              </a:ext>
            </a:extLst>
          </p:cNvPr>
          <p:cNvSpPr/>
          <p:nvPr/>
        </p:nvSpPr>
        <p:spPr>
          <a:xfrm flipH="1">
            <a:off x="5887268" y="24343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 smtClean="0">
                <a:latin typeface="Arial (Títulos)"/>
              </a:rPr>
              <a:t>TEXTOOOOO</a:t>
            </a:r>
            <a:endParaRPr lang="en-US" sz="5400" dirty="0">
              <a:latin typeface="Arial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83076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F706BB4-1520-4B95-A974-9662C9BA1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00603"/>
              </p:ext>
            </p:extLst>
          </p:nvPr>
        </p:nvGraphicFramePr>
        <p:xfrm>
          <a:off x="7099682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7B42C-8952-4893-9176-4989F5AB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87103"/>
              </p:ext>
            </p:extLst>
          </p:nvPr>
        </p:nvGraphicFramePr>
        <p:xfrm>
          <a:off x="2968316" y="1832280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659D3-AFC3-4879-8090-A4D81EB0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6166"/>
              </p:ext>
            </p:extLst>
          </p:nvPr>
        </p:nvGraphicFramePr>
        <p:xfrm>
          <a:off x="4818000" y="1649998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4247994-ABDC-4502-85BA-B73B7CEDECAF}"/>
              </a:ext>
            </a:extLst>
          </p:cNvPr>
          <p:cNvGrpSpPr/>
          <p:nvPr/>
        </p:nvGrpSpPr>
        <p:grpSpPr>
          <a:xfrm>
            <a:off x="644029" y="1569522"/>
            <a:ext cx="2141563" cy="4519715"/>
            <a:chOff x="644029" y="1569522"/>
            <a:chExt cx="2141563" cy="45197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3DE3AF-271D-435F-A8AB-2EA54EDEB5FC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A070A8-3A71-4214-A2CC-944B533C118D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1D90A-C9C4-42E7-8A76-E3C018EB0616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2B8CA2-C7D1-4BD4-B8FB-8D15F3597C4E}"/>
              </a:ext>
            </a:extLst>
          </p:cNvPr>
          <p:cNvGrpSpPr/>
          <p:nvPr/>
        </p:nvGrpSpPr>
        <p:grpSpPr>
          <a:xfrm>
            <a:off x="9409772" y="1569522"/>
            <a:ext cx="2141563" cy="4519715"/>
            <a:chOff x="644029" y="1569522"/>
            <a:chExt cx="2141563" cy="45197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C5069-FAC5-48C2-A2C8-F5461E294BD3}"/>
                </a:ext>
              </a:extLst>
            </p:cNvPr>
            <p:cNvSpPr txBox="1"/>
            <p:nvPr/>
          </p:nvSpPr>
          <p:spPr>
            <a:xfrm>
              <a:off x="644030" y="2550621"/>
              <a:ext cx="21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0E06E2-59D4-42DD-98BA-45B06F9B26FA}"/>
                </a:ext>
              </a:extLst>
            </p:cNvPr>
            <p:cNvSpPr txBox="1"/>
            <p:nvPr/>
          </p:nvSpPr>
          <p:spPr>
            <a:xfrm>
              <a:off x="644029" y="2857583"/>
              <a:ext cx="2124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9CADD1-5206-4479-AA10-0106D274C85E}"/>
                </a:ext>
              </a:extLst>
            </p:cNvPr>
            <p:cNvSpPr txBox="1"/>
            <p:nvPr/>
          </p:nvSpPr>
          <p:spPr>
            <a:xfrm>
              <a:off x="661592" y="1569522"/>
              <a:ext cx="21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Table Style </a:t>
              </a:r>
            </a:p>
            <a:p>
              <a:pPr algn="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Infographic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</p:sp>
      <p:grpSp>
        <p:nvGrpSpPr>
          <p:cNvPr id="3" name="Agrupar 2"/>
          <p:cNvGrpSpPr/>
          <p:nvPr/>
        </p:nvGrpSpPr>
        <p:grpSpPr>
          <a:xfrm>
            <a:off x="1120140" y="752689"/>
            <a:ext cx="9951720" cy="799352"/>
            <a:chOff x="1120140" y="1915298"/>
            <a:chExt cx="9951720" cy="704851"/>
          </a:xfrm>
        </p:grpSpPr>
        <p:sp>
          <p:nvSpPr>
            <p:cNvPr id="4" name="Rectangle: Rounded Corners 17">
              <a:extLst>
                <a:ext uri="{FF2B5EF4-FFF2-40B4-BE49-F238E27FC236}">
                  <a16:creationId xmlns:a16="http://schemas.microsoft.com/office/drawing/2014/main" id="{CBC3CFEF-9DAD-424D-84E3-2ED688709C5A}"/>
                </a:ext>
              </a:extLst>
            </p:cNvPr>
            <p:cNvSpPr/>
            <p:nvPr/>
          </p:nvSpPr>
          <p:spPr>
            <a:xfrm>
              <a:off x="1120140" y="1915298"/>
              <a:ext cx="9951720" cy="704851"/>
            </a:xfrm>
            <a:prstGeom prst="roundRect">
              <a:avLst>
                <a:gd name="adj" fmla="val 34235"/>
              </a:avLst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9551B784-D2AF-474C-AB2D-B0FA9E1C9EE3}"/>
                </a:ext>
              </a:extLst>
            </p:cNvPr>
            <p:cNvSpPr txBox="1"/>
            <p:nvPr/>
          </p:nvSpPr>
          <p:spPr>
            <a:xfrm>
              <a:off x="1295399" y="1969467"/>
              <a:ext cx="7809411" cy="584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atasourceofficial.azurewebsites.net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DE94387-9331-4933-9F37-7A1080DCBE23}"/>
                </a:ext>
              </a:extLst>
            </p:cNvPr>
            <p:cNvSpPr/>
            <p:nvPr/>
          </p:nvSpPr>
          <p:spPr>
            <a:xfrm rot="2700000">
              <a:off x="10397240" y="2089855"/>
              <a:ext cx="205926" cy="458761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995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</p:sp>
      <p:grpSp>
        <p:nvGrpSpPr>
          <p:cNvPr id="3" name="Agrupar 2"/>
          <p:cNvGrpSpPr/>
          <p:nvPr/>
        </p:nvGrpSpPr>
        <p:grpSpPr>
          <a:xfrm>
            <a:off x="1120140" y="752689"/>
            <a:ext cx="9951720" cy="799352"/>
            <a:chOff x="1120140" y="1915298"/>
            <a:chExt cx="9951720" cy="704851"/>
          </a:xfrm>
        </p:grpSpPr>
        <p:sp>
          <p:nvSpPr>
            <p:cNvPr id="4" name="Rectangle: Rounded Corners 17">
              <a:extLst>
                <a:ext uri="{FF2B5EF4-FFF2-40B4-BE49-F238E27FC236}">
                  <a16:creationId xmlns:a16="http://schemas.microsoft.com/office/drawing/2014/main" id="{CBC3CFEF-9DAD-424D-84E3-2ED688709C5A}"/>
                </a:ext>
              </a:extLst>
            </p:cNvPr>
            <p:cNvSpPr/>
            <p:nvPr/>
          </p:nvSpPr>
          <p:spPr>
            <a:xfrm>
              <a:off x="1120140" y="1915298"/>
              <a:ext cx="9951720" cy="704851"/>
            </a:xfrm>
            <a:prstGeom prst="roundRect">
              <a:avLst>
                <a:gd name="adj" fmla="val 34235"/>
              </a:avLst>
            </a:prstGeom>
            <a:noFill/>
            <a:ln w="349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18">
              <a:extLst>
                <a:ext uri="{FF2B5EF4-FFF2-40B4-BE49-F238E27FC236}">
                  <a16:creationId xmlns:a16="http://schemas.microsoft.com/office/drawing/2014/main" id="{9551B784-D2AF-474C-AB2D-B0FA9E1C9EE3}"/>
                </a:ext>
              </a:extLst>
            </p:cNvPr>
            <p:cNvSpPr txBox="1"/>
            <p:nvPr/>
          </p:nvSpPr>
          <p:spPr>
            <a:xfrm>
              <a:off x="1295399" y="1969467"/>
              <a:ext cx="7809411" cy="584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atasourceofficial.azurewebsites.net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8DE94387-9331-4933-9F37-7A1080DCBE23}"/>
                </a:ext>
              </a:extLst>
            </p:cNvPr>
            <p:cNvSpPr/>
            <p:nvPr/>
          </p:nvSpPr>
          <p:spPr>
            <a:xfrm rot="2700000">
              <a:off x="10397240" y="2089855"/>
              <a:ext cx="205926" cy="458761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7515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9BF79-1B30-48EA-B481-8AAE898179FC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4022487" y="2867076"/>
            <a:ext cx="2334598" cy="100567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82C522-BCA4-4861-BF37-50B57DFCB0B2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4022487" y="3158552"/>
            <a:ext cx="4568231" cy="71419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E4711-E283-46FA-8AAE-1A41A6E21B9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 flipV="1">
            <a:off x="4022487" y="3872749"/>
            <a:ext cx="5361186" cy="469981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5695B7-6325-43BE-82AE-D25069330BC8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 flipV="1">
            <a:off x="4022487" y="3872749"/>
            <a:ext cx="2793958" cy="1309646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26C7E3-B0B2-4A23-8C62-57A46BC55FD2}"/>
              </a:ext>
            </a:extLst>
          </p:cNvPr>
          <p:cNvSpPr/>
          <p:nvPr/>
        </p:nvSpPr>
        <p:spPr>
          <a:xfrm>
            <a:off x="2606222" y="2485352"/>
            <a:ext cx="2851573" cy="28515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A286AE-4E29-4D3E-A3A0-8265F85547AE}"/>
              </a:ext>
            </a:extLst>
          </p:cNvPr>
          <p:cNvSpPr/>
          <p:nvPr/>
        </p:nvSpPr>
        <p:spPr>
          <a:xfrm>
            <a:off x="979288" y="2876478"/>
            <a:ext cx="2069316" cy="2069316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7CD94D-6F76-43FB-8540-CD6FC325CF3D}"/>
              </a:ext>
            </a:extLst>
          </p:cNvPr>
          <p:cNvGrpSpPr/>
          <p:nvPr/>
        </p:nvGrpSpPr>
        <p:grpSpPr>
          <a:xfrm>
            <a:off x="1121837" y="3876858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EBF04-4249-46D1-BC22-2C9D7F61370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F7841-2FE1-48EA-8E83-EF2A5AABFA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F3AE839-530A-4C41-B0DE-8A3860B8053C}"/>
              </a:ext>
            </a:extLst>
          </p:cNvPr>
          <p:cNvSpPr/>
          <p:nvPr/>
        </p:nvSpPr>
        <p:spPr>
          <a:xfrm>
            <a:off x="6816445" y="4354395"/>
            <a:ext cx="1656000" cy="1656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E7E07A-F903-4917-9360-A817F7372E38}"/>
              </a:ext>
            </a:extLst>
          </p:cNvPr>
          <p:cNvSpPr/>
          <p:nvPr/>
        </p:nvSpPr>
        <p:spPr>
          <a:xfrm>
            <a:off x="8373698" y="1893664"/>
            <a:ext cx="1481908" cy="1481908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18AA9F-1552-4FCE-AEC2-C755B6B0FCA7}"/>
              </a:ext>
            </a:extLst>
          </p:cNvPr>
          <p:cNvSpPr/>
          <p:nvPr/>
        </p:nvSpPr>
        <p:spPr>
          <a:xfrm>
            <a:off x="6168590" y="1768450"/>
            <a:ext cx="1287121" cy="128712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013C5E-A0FF-4308-AD7B-D7545AB4FD9B}"/>
              </a:ext>
            </a:extLst>
          </p:cNvPr>
          <p:cNvSpPr/>
          <p:nvPr/>
        </p:nvSpPr>
        <p:spPr>
          <a:xfrm>
            <a:off x="9383673" y="3394690"/>
            <a:ext cx="1896080" cy="189608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8D01C0-B029-4A41-8ED5-68B390A0679B}"/>
              </a:ext>
            </a:extLst>
          </p:cNvPr>
          <p:cNvGrpSpPr/>
          <p:nvPr/>
        </p:nvGrpSpPr>
        <p:grpSpPr>
          <a:xfrm>
            <a:off x="3034937" y="3872749"/>
            <a:ext cx="1975099" cy="1041157"/>
            <a:chOff x="-475010" y="1129566"/>
            <a:chExt cx="385935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F5BBBE-9959-42AA-BC68-7BD13410053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2FB717-D6DE-4B9F-BC17-05F700C5CCA2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9BF53F-A9FE-4F8F-8D3D-04A070D4B22A}"/>
              </a:ext>
            </a:extLst>
          </p:cNvPr>
          <p:cNvGrpSpPr/>
          <p:nvPr/>
        </p:nvGrpSpPr>
        <p:grpSpPr>
          <a:xfrm>
            <a:off x="6780910" y="5048546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5F3AB-7C55-44A8-8821-1F98C5AB6C8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1E4D1-4105-43F6-8176-47B5F6D1CC5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4BF307-7966-4031-8134-F79899FF4A09}"/>
              </a:ext>
            </a:extLst>
          </p:cNvPr>
          <p:cNvGrpSpPr/>
          <p:nvPr/>
        </p:nvGrpSpPr>
        <p:grpSpPr>
          <a:xfrm>
            <a:off x="8479206" y="2542588"/>
            <a:ext cx="1296000" cy="658923"/>
            <a:chOff x="3233964" y="1954419"/>
            <a:chExt cx="1410044" cy="7248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B60428-AE5F-4AC2-A6B8-C4BC3FCB0B7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48BCCE-152C-4337-9B7F-C66633BF059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9B5DE958-2A26-489F-B98F-1483C6E04C00}"/>
              </a:ext>
            </a:extLst>
          </p:cNvPr>
          <p:cNvGrpSpPr/>
          <p:nvPr/>
        </p:nvGrpSpPr>
        <p:grpSpPr>
          <a:xfrm>
            <a:off x="6228284" y="2234688"/>
            <a:ext cx="1182052" cy="658923"/>
            <a:chOff x="3233964" y="1954419"/>
            <a:chExt cx="1410044" cy="7248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99D4EE-3AE9-4B31-A5C6-D87EB4CFC1A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13BB6D-A66E-4D3E-B44E-C350CEDC190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AD52348B-5B4A-420E-8A5A-F06AC6BD5E4A}"/>
              </a:ext>
            </a:extLst>
          </p:cNvPr>
          <p:cNvGrpSpPr/>
          <p:nvPr/>
        </p:nvGrpSpPr>
        <p:grpSpPr>
          <a:xfrm>
            <a:off x="9468179" y="4309746"/>
            <a:ext cx="1727068" cy="678649"/>
            <a:chOff x="3233964" y="1954419"/>
            <a:chExt cx="1410044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C6ECBE-3EE2-41DB-B2EA-588CB872BDC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4E2C5C-0E05-4783-9092-D8F67CC8674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130">
            <a:extLst>
              <a:ext uri="{FF2B5EF4-FFF2-40B4-BE49-F238E27FC236}">
                <a16:creationId xmlns:a16="http://schemas.microsoft.com/office/drawing/2014/main" id="{35E941B7-6876-4A05-AE40-6EDD86232C9C}"/>
              </a:ext>
            </a:extLst>
          </p:cNvPr>
          <p:cNvSpPr/>
          <p:nvPr/>
        </p:nvSpPr>
        <p:spPr>
          <a:xfrm>
            <a:off x="10084976" y="3718715"/>
            <a:ext cx="481806" cy="48399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7BCDB29A-32E2-400E-B3D5-333DB58ECFAD}"/>
              </a:ext>
            </a:extLst>
          </p:cNvPr>
          <p:cNvSpPr/>
          <p:nvPr/>
        </p:nvSpPr>
        <p:spPr>
          <a:xfrm rot="16200000">
            <a:off x="8944329" y="2076157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F4E543BF-9DF8-4517-A2CC-E0585A51AA9B}"/>
              </a:ext>
            </a:extLst>
          </p:cNvPr>
          <p:cNvSpPr/>
          <p:nvPr/>
        </p:nvSpPr>
        <p:spPr>
          <a:xfrm>
            <a:off x="7469639" y="461348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A711BE7-C9A7-4C09-B6E8-E45559133933}"/>
              </a:ext>
            </a:extLst>
          </p:cNvPr>
          <p:cNvSpPr/>
          <p:nvPr/>
        </p:nvSpPr>
        <p:spPr>
          <a:xfrm>
            <a:off x="6660330" y="1970128"/>
            <a:ext cx="312231" cy="20520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9C9A5A9E-5072-4668-9FB2-A189553D916C}"/>
              </a:ext>
            </a:extLst>
          </p:cNvPr>
          <p:cNvSpPr>
            <a:spLocks noChangeAspect="1"/>
          </p:cNvSpPr>
          <p:nvPr/>
        </p:nvSpPr>
        <p:spPr>
          <a:xfrm>
            <a:off x="1753342" y="3223941"/>
            <a:ext cx="521208" cy="522439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자유형: 도형 16">
            <a:extLst>
              <a:ext uri="{FF2B5EF4-FFF2-40B4-BE49-F238E27FC236}">
                <a16:creationId xmlns:a16="http://schemas.microsoft.com/office/drawing/2014/main" id="{39898CED-DB17-4884-BEBF-D9950E77D607}"/>
              </a:ext>
            </a:extLst>
          </p:cNvPr>
          <p:cNvSpPr>
            <a:spLocks noChangeAspect="1"/>
          </p:cNvSpPr>
          <p:nvPr/>
        </p:nvSpPr>
        <p:spPr>
          <a:xfrm>
            <a:off x="3746718" y="3029442"/>
            <a:ext cx="542784" cy="610494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9A54D2A-4114-4A0A-A662-49876EE1FFCB}"/>
              </a:ext>
            </a:extLst>
          </p:cNvPr>
          <p:cNvSpPr/>
          <p:nvPr/>
        </p:nvSpPr>
        <p:spPr>
          <a:xfrm>
            <a:off x="1076097" y="2544929"/>
            <a:ext cx="10039806" cy="109011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10282402" y="2774288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581724" y="2674487"/>
            <a:ext cx="43766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pc="600" dirty="0" err="1">
                <a:solidFill>
                  <a:schemeClr val="bg1"/>
                </a:solidFill>
                <a:cs typeface="Arial" pitchFamily="34" charset="0"/>
              </a:rPr>
              <a:t>DataSource</a:t>
            </a:r>
            <a:endParaRPr lang="ko-KR" altLang="en-US" sz="48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FE1D9F-D6BD-462E-B45C-F3A052F6CE91}"/>
              </a:ext>
            </a:extLst>
          </p:cNvPr>
          <p:cNvSpPr/>
          <p:nvPr/>
        </p:nvSpPr>
        <p:spPr>
          <a:xfrm>
            <a:off x="1444454" y="2747985"/>
            <a:ext cx="14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36185 -2.96296E-6 " pathEditMode="relative" rAng="0" ptsTypes="AA">
                                      <p:cBhvr>
                                        <p:cTn id="18" dur="1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4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8A581AC2-0453-45C1-B1F3-AD3273F2C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876266"/>
              </p:ext>
            </p:extLst>
          </p:nvPr>
        </p:nvGraphicFramePr>
        <p:xfrm>
          <a:off x="6513862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A36115C4-395C-425B-93F9-072D5A474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90837"/>
              </p:ext>
            </p:extLst>
          </p:nvPr>
        </p:nvGraphicFramePr>
        <p:xfrm>
          <a:off x="888737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EB976FA3-FBF7-4ABC-B38F-30F2DFFD4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816323"/>
              </p:ext>
            </p:extLst>
          </p:nvPr>
        </p:nvGraphicFramePr>
        <p:xfrm>
          <a:off x="4140349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87CABCEC-BD35-4B09-A433-15EB26488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923278"/>
              </p:ext>
            </p:extLst>
          </p:nvPr>
        </p:nvGraphicFramePr>
        <p:xfrm>
          <a:off x="1766836" y="171931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058F99-1DC5-465D-A6F4-B185BDB1B8B7}"/>
              </a:ext>
            </a:extLst>
          </p:cNvPr>
          <p:cNvSpPr txBox="1"/>
          <p:nvPr/>
        </p:nvSpPr>
        <p:spPr>
          <a:xfrm>
            <a:off x="212910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FEF74-B974-4E9A-82A7-E2904E6FC3A0}"/>
              </a:ext>
            </a:extLst>
          </p:cNvPr>
          <p:cNvSpPr txBox="1"/>
          <p:nvPr/>
        </p:nvSpPr>
        <p:spPr>
          <a:xfrm>
            <a:off x="4502621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AC7C1-FA95-41C0-8A23-250DB33BA033}"/>
              </a:ext>
            </a:extLst>
          </p:cNvPr>
          <p:cNvSpPr txBox="1"/>
          <p:nvPr/>
        </p:nvSpPr>
        <p:spPr>
          <a:xfrm>
            <a:off x="6876134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4D90-A242-40C4-81B6-3F4894D37361}"/>
              </a:ext>
            </a:extLst>
          </p:cNvPr>
          <p:cNvSpPr txBox="1"/>
          <p:nvPr/>
        </p:nvSpPr>
        <p:spPr>
          <a:xfrm>
            <a:off x="9249648" y="2321453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62626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rgbClr val="262626"/>
              </a:solidFill>
              <a:cs typeface="Arial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92F127-DA10-468F-8976-F1A6F1F68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86117"/>
              </p:ext>
            </p:extLst>
          </p:nvPr>
        </p:nvGraphicFramePr>
        <p:xfrm>
          <a:off x="632390" y="3517324"/>
          <a:ext cx="5608007" cy="247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171F14C-929D-49C3-BD3E-D31BCBA0377D}"/>
              </a:ext>
            </a:extLst>
          </p:cNvPr>
          <p:cNvGrpSpPr/>
          <p:nvPr/>
        </p:nvGrpSpPr>
        <p:grpSpPr>
          <a:xfrm>
            <a:off x="5978866" y="3637108"/>
            <a:ext cx="5404130" cy="534784"/>
            <a:chOff x="395534" y="3737445"/>
            <a:chExt cx="3972999" cy="534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7F6F9F-B871-4FA4-B04F-AD0420E2375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8AB247-BBFB-46E2-815B-6252CDF307F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FAA676-56C5-466F-9D70-C95215C0714F}"/>
              </a:ext>
            </a:extLst>
          </p:cNvPr>
          <p:cNvGrpSpPr/>
          <p:nvPr/>
        </p:nvGrpSpPr>
        <p:grpSpPr>
          <a:xfrm>
            <a:off x="5978866" y="4187910"/>
            <a:ext cx="5404130" cy="534784"/>
            <a:chOff x="395534" y="3737445"/>
            <a:chExt cx="3972999" cy="5347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6F783-3900-414E-9A5C-268B38454E8B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35D2EF-F724-4A0C-8703-63A096CA18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5083B6-8F54-4F22-849B-A09C8B3D7022}"/>
              </a:ext>
            </a:extLst>
          </p:cNvPr>
          <p:cNvGrpSpPr/>
          <p:nvPr/>
        </p:nvGrpSpPr>
        <p:grpSpPr>
          <a:xfrm>
            <a:off x="5978866" y="4738710"/>
            <a:ext cx="5404130" cy="534784"/>
            <a:chOff x="395534" y="3737445"/>
            <a:chExt cx="3972999" cy="534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3A1449-7EB2-481E-B7DB-9F3813D1062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CC9DE1-C8AC-48E3-B52C-25FAEF42BC3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7F1D58-B801-49FE-A198-45C85F902D40}"/>
              </a:ext>
            </a:extLst>
          </p:cNvPr>
          <p:cNvGrpSpPr/>
          <p:nvPr/>
        </p:nvGrpSpPr>
        <p:grpSpPr>
          <a:xfrm>
            <a:off x="5978866" y="5289512"/>
            <a:ext cx="5404130" cy="534784"/>
            <a:chOff x="395534" y="3737445"/>
            <a:chExt cx="3972999" cy="5347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660525-FD83-4A66-8231-7696286F0FB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064960-93AE-4437-8E5B-E331214026F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7257062" y="856143"/>
            <a:ext cx="4044971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3EC5-6024-47E2-8C93-E646CD12DE76}"/>
              </a:ext>
            </a:extLst>
          </p:cNvPr>
          <p:cNvSpPr txBox="1"/>
          <p:nvPr/>
        </p:nvSpPr>
        <p:spPr>
          <a:xfrm>
            <a:off x="644331" y="2889473"/>
            <a:ext cx="59651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FC1B1-790B-4B05-AEE0-B1189E31C639}"/>
              </a:ext>
            </a:extLst>
          </p:cNvPr>
          <p:cNvSpPr txBox="1"/>
          <p:nvPr/>
        </p:nvSpPr>
        <p:spPr>
          <a:xfrm>
            <a:off x="644330" y="1045946"/>
            <a:ext cx="5935103" cy="11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A71748B-208D-475E-B9D5-C6B759734D7B}"/>
              </a:ext>
            </a:extLst>
          </p:cNvPr>
          <p:cNvSpPr/>
          <p:nvPr/>
        </p:nvSpPr>
        <p:spPr>
          <a:xfrm>
            <a:off x="9283148" y="0"/>
            <a:ext cx="241725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584178" y="5514974"/>
            <a:ext cx="5511822" cy="835251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Column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9511E-8A61-40DF-BF22-1ACBF3CE03C0}"/>
              </a:ext>
            </a:extLst>
          </p:cNvPr>
          <p:cNvSpPr txBox="1"/>
          <p:nvPr/>
        </p:nvSpPr>
        <p:spPr>
          <a:xfrm>
            <a:off x="8599624" y="4340828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F943C-4638-4B1B-911E-34EDEA19AC28}"/>
              </a:ext>
            </a:extLst>
          </p:cNvPr>
          <p:cNvSpPr txBox="1"/>
          <p:nvPr/>
        </p:nvSpPr>
        <p:spPr>
          <a:xfrm>
            <a:off x="6811124" y="4965230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EF28A-C8DD-49A4-96EB-505C49F2D741}"/>
              </a:ext>
            </a:extLst>
          </p:cNvPr>
          <p:cNvSpPr txBox="1"/>
          <p:nvPr/>
        </p:nvSpPr>
        <p:spPr>
          <a:xfrm>
            <a:off x="8599623" y="2055926"/>
            <a:ext cx="310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30788-9DB7-4E14-ACF1-0014CD308429}"/>
              </a:ext>
            </a:extLst>
          </p:cNvPr>
          <p:cNvSpPr txBox="1"/>
          <p:nvPr/>
        </p:nvSpPr>
        <p:spPr>
          <a:xfrm>
            <a:off x="6811123" y="2680328"/>
            <a:ext cx="48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CE76717D-1C89-4086-8063-608D318D3A41}"/>
              </a:ext>
            </a:extLst>
          </p:cNvPr>
          <p:cNvSpPr>
            <a:spLocks noChangeAspect="1"/>
          </p:cNvSpPr>
          <p:nvPr/>
        </p:nvSpPr>
        <p:spPr>
          <a:xfrm>
            <a:off x="7461475" y="4203552"/>
            <a:ext cx="490888" cy="623448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5FF381D6-F407-446F-8DE1-C5EEC5AD88EF}"/>
              </a:ext>
            </a:extLst>
          </p:cNvPr>
          <p:cNvSpPr>
            <a:spLocks noChangeAspect="1"/>
          </p:cNvSpPr>
          <p:nvPr/>
        </p:nvSpPr>
        <p:spPr>
          <a:xfrm>
            <a:off x="7533393" y="1892210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AFDE3-D239-4D91-85EE-30986C17ABD3}"/>
              </a:ext>
            </a:extLst>
          </p:cNvPr>
          <p:cNvGrpSpPr/>
          <p:nvPr/>
        </p:nvGrpSpPr>
        <p:grpSpPr>
          <a:xfrm>
            <a:off x="9700834" y="501449"/>
            <a:ext cx="1437378" cy="1104523"/>
            <a:chOff x="2096250" y="1972470"/>
            <a:chExt cx="1890502" cy="1452716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23D21D7-29A3-4D03-BF2A-B5D9DE5F9C24}"/>
                </a:ext>
              </a:extLst>
            </p:cNvPr>
            <p:cNvSpPr/>
            <p:nvPr/>
          </p:nvSpPr>
          <p:spPr>
            <a:xfrm>
              <a:off x="2096250" y="1972470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32FAA-E69A-4AE9-955D-6459078E2264}"/>
                </a:ext>
              </a:extLst>
            </p:cNvPr>
            <p:cNvSpPr/>
            <p:nvPr/>
          </p:nvSpPr>
          <p:spPr>
            <a:xfrm>
              <a:off x="2843069" y="1993307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1AFB5F4A-EA3E-4FFB-8B90-1C7821FF4E77}"/>
                </a:ext>
              </a:extLst>
            </p:cNvPr>
            <p:cNvSpPr/>
            <p:nvPr/>
          </p:nvSpPr>
          <p:spPr>
            <a:xfrm rot="1773228">
              <a:off x="3372076" y="2055816"/>
              <a:ext cx="614676" cy="136937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" name="그룹 4">
            <a:extLst>
              <a:ext uri="{FF2B5EF4-FFF2-40B4-BE49-F238E27FC236}">
                <a16:creationId xmlns:a16="http://schemas.microsoft.com/office/drawing/2014/main" id="{CC20E325-3B87-4164-BBCE-F75F804A469E}"/>
              </a:ext>
            </a:extLst>
          </p:cNvPr>
          <p:cNvGrpSpPr/>
          <p:nvPr/>
        </p:nvGrpSpPr>
        <p:grpSpPr>
          <a:xfrm>
            <a:off x="82581" y="1338393"/>
            <a:ext cx="3016377" cy="2144342"/>
            <a:chOff x="595505" y="2676523"/>
            <a:chExt cx="3699190" cy="2629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CB2565-AC91-4BD6-BFD9-7313A75DD7FB}"/>
                </a:ext>
              </a:extLst>
            </p:cNvPr>
            <p:cNvGrpSpPr/>
            <p:nvPr/>
          </p:nvGrpSpPr>
          <p:grpSpPr>
            <a:xfrm>
              <a:off x="595505" y="2676523"/>
              <a:ext cx="2943711" cy="2629754"/>
              <a:chOff x="-218628" y="1563638"/>
              <a:chExt cx="2943711" cy="262975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EE397B2-09F8-431F-8649-BE244D15A09D}"/>
                  </a:ext>
                </a:extLst>
              </p:cNvPr>
              <p:cNvSpPr/>
              <p:nvPr/>
            </p:nvSpPr>
            <p:spPr>
              <a:xfrm>
                <a:off x="-218628" y="3808671"/>
                <a:ext cx="2232248" cy="3847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7D09186-890E-4E8A-B2BE-5D38166AA3E6}"/>
                  </a:ext>
                </a:extLst>
              </p:cNvPr>
              <p:cNvGrpSpPr/>
              <p:nvPr/>
            </p:nvGrpSpPr>
            <p:grpSpPr>
              <a:xfrm>
                <a:off x="276811" y="1563638"/>
                <a:ext cx="2448272" cy="2448272"/>
                <a:chOff x="276811" y="1563638"/>
                <a:chExt cx="2448272" cy="2448272"/>
              </a:xfrm>
              <a:scene3d>
                <a:camera prst="perspectiveRight">
                  <a:rot lat="0" lon="18299991" rev="900000"/>
                </a:camera>
                <a:lightRig rig="threePt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5D6587-5150-461A-BA4C-DA1D840F00B7}"/>
                    </a:ext>
                  </a:extLst>
                </p:cNvPr>
                <p:cNvSpPr/>
                <p:nvPr/>
              </p:nvSpPr>
              <p:spPr>
                <a:xfrm>
                  <a:off x="276811" y="1563638"/>
                  <a:ext cx="2448272" cy="24482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C464123-EDDB-4BE3-94D9-BA5869638661}"/>
                    </a:ext>
                  </a:extLst>
                </p:cNvPr>
                <p:cNvSpPr/>
                <p:nvPr/>
              </p:nvSpPr>
              <p:spPr>
                <a:xfrm>
                  <a:off x="492835" y="1779662"/>
                  <a:ext cx="2016224" cy="201622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2CE18F-A75D-4A34-8611-CC69EE3096B7}"/>
                    </a:ext>
                  </a:extLst>
                </p:cNvPr>
                <p:cNvSpPr/>
                <p:nvPr/>
              </p:nvSpPr>
              <p:spPr>
                <a:xfrm>
                  <a:off x="677047" y="1963874"/>
                  <a:ext cx="1647800" cy="16478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0B992BA-77FC-4A95-9720-909937C0C4D0}"/>
                    </a:ext>
                  </a:extLst>
                </p:cNvPr>
                <p:cNvSpPr/>
                <p:nvPr/>
              </p:nvSpPr>
              <p:spPr>
                <a:xfrm>
                  <a:off x="861259" y="2148086"/>
                  <a:ext cx="1279376" cy="127937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594D150-524B-445F-8857-6A9B926B2F92}"/>
                    </a:ext>
                  </a:extLst>
                </p:cNvPr>
                <p:cNvSpPr/>
                <p:nvPr/>
              </p:nvSpPr>
              <p:spPr>
                <a:xfrm>
                  <a:off x="1045471" y="2332298"/>
                  <a:ext cx="910952" cy="91095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E872B0-BB19-4CAA-8142-AC0E31F66E92}"/>
                    </a:ext>
                  </a:extLst>
                </p:cNvPr>
                <p:cNvSpPr/>
                <p:nvPr/>
              </p:nvSpPr>
              <p:spPr>
                <a:xfrm>
                  <a:off x="1229522" y="2516349"/>
                  <a:ext cx="542851" cy="542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6D72BED-BE60-4C08-ACC4-7F30A285DF3D}"/>
                    </a:ext>
                  </a:extLst>
                </p:cNvPr>
                <p:cNvSpPr/>
                <p:nvPr/>
              </p:nvSpPr>
              <p:spPr>
                <a:xfrm>
                  <a:off x="1377891" y="2664718"/>
                  <a:ext cx="246112" cy="24611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extrusionH="2159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2E716F-F9B2-4F34-AF50-95B0CF2DE098}"/>
                </a:ext>
              </a:extLst>
            </p:cNvPr>
            <p:cNvGrpSpPr/>
            <p:nvPr/>
          </p:nvGrpSpPr>
          <p:grpSpPr>
            <a:xfrm>
              <a:off x="2284260" y="2825026"/>
              <a:ext cx="2010435" cy="954090"/>
              <a:chOff x="1719925" y="2675941"/>
              <a:chExt cx="2010435" cy="95409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F2DF15BD-AAF5-4CAF-8423-3BD27ED68FD6}"/>
                  </a:ext>
                </a:extLst>
              </p:cNvPr>
              <p:cNvSpPr/>
              <p:nvPr/>
            </p:nvSpPr>
            <p:spPr>
              <a:xfrm rot="8894940">
                <a:off x="2608993" y="2707412"/>
                <a:ext cx="1054848" cy="208549"/>
              </a:xfrm>
              <a:prstGeom prst="parallelogram">
                <a:avLst>
                  <a:gd name="adj" fmla="val 192227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Rectangle 34">
                <a:extLst>
                  <a:ext uri="{FF2B5EF4-FFF2-40B4-BE49-F238E27FC236}">
                    <a16:creationId xmlns:a16="http://schemas.microsoft.com/office/drawing/2014/main" id="{A93CB517-9623-4197-A880-6F82ECF893C1}"/>
                  </a:ext>
                </a:extLst>
              </p:cNvPr>
              <p:cNvSpPr/>
              <p:nvPr/>
            </p:nvSpPr>
            <p:spPr>
              <a:xfrm rot="19800000">
                <a:off x="1719925" y="3606561"/>
                <a:ext cx="45911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F36921-35E8-4A72-BDD8-BE4AE53317C0}"/>
                  </a:ext>
                </a:extLst>
              </p:cNvPr>
              <p:cNvGrpSpPr/>
              <p:nvPr/>
            </p:nvGrpSpPr>
            <p:grpSpPr>
              <a:xfrm rot="19800000">
                <a:off x="1953619" y="2675941"/>
                <a:ext cx="1776741" cy="850143"/>
                <a:chOff x="1475656" y="3331348"/>
                <a:chExt cx="2725289" cy="1304008"/>
              </a:xfrm>
            </p:grpSpPr>
            <p:sp>
              <p:nvSpPr>
                <p:cNvPr id="14" name="Parallelogram 13">
                  <a:extLst>
                    <a:ext uri="{FF2B5EF4-FFF2-40B4-BE49-F238E27FC236}">
                      <a16:creationId xmlns:a16="http://schemas.microsoft.com/office/drawing/2014/main" id="{19E7F7A6-637F-4C22-8BB6-8D43DC8DB817}"/>
                    </a:ext>
                  </a:extLst>
                </p:cNvPr>
                <p:cNvSpPr/>
                <p:nvPr/>
              </p:nvSpPr>
              <p:spPr>
                <a:xfrm rot="10680000" flipH="1">
                  <a:off x="2793781" y="4038221"/>
                  <a:ext cx="1201834" cy="597135"/>
                </a:xfrm>
                <a:prstGeom prst="parallelogram">
                  <a:avLst>
                    <a:gd name="adj" fmla="val 62269"/>
                  </a:avLst>
                </a:prstGeom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" name="Parallelogram 14">
                  <a:extLst>
                    <a:ext uri="{FF2B5EF4-FFF2-40B4-BE49-F238E27FC236}">
                      <a16:creationId xmlns:a16="http://schemas.microsoft.com/office/drawing/2014/main" id="{C0F597CB-3C6E-49B4-A8AF-0154A25B7D80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48"/>
                  <a:ext cx="1201834" cy="597136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51098E0-0237-4830-8C6C-EEE1B55CAA08}"/>
                    </a:ext>
                  </a:extLst>
                </p:cNvPr>
                <p:cNvGrpSpPr/>
                <p:nvPr/>
              </p:nvGrpSpPr>
              <p:grpSpPr>
                <a:xfrm>
                  <a:off x="1475656" y="3862964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8" name="Trapezoid 33">
                    <a:extLst>
                      <a:ext uri="{FF2B5EF4-FFF2-40B4-BE49-F238E27FC236}">
                        <a16:creationId xmlns:a16="http://schemas.microsoft.com/office/drawing/2014/main" id="{F4F181A0-BBEF-410B-86A4-C621B729D427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1CAFF912-D318-4DD4-AF4B-8D3C75F2F530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Trapezoid 37">
                    <a:extLst>
                      <a:ext uri="{FF2B5EF4-FFF2-40B4-BE49-F238E27FC236}">
                        <a16:creationId xmlns:a16="http://schemas.microsoft.com/office/drawing/2014/main" id="{05191EF9-3E63-4C47-A83C-1009959AF32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Parallelogram 16">
                  <a:extLst>
                    <a:ext uri="{FF2B5EF4-FFF2-40B4-BE49-F238E27FC236}">
                      <a16:creationId xmlns:a16="http://schemas.microsoft.com/office/drawing/2014/main" id="{CD6CC808-FC6D-491C-B4E8-CA72A4833E2E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6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A120F8-423B-47DE-AC84-04955F45DC02}"/>
              </a:ext>
            </a:extLst>
          </p:cNvPr>
          <p:cNvGrpSpPr/>
          <p:nvPr/>
        </p:nvGrpSpPr>
        <p:grpSpPr>
          <a:xfrm>
            <a:off x="6688935" y="1899288"/>
            <a:ext cx="5474490" cy="4958712"/>
            <a:chOff x="1569022" y="1657523"/>
            <a:chExt cx="5617573" cy="508831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E14C4C2-DAD8-496E-812F-D85502BC739B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D884E8-FF0F-4BAE-A71A-42C06B615D58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34F6B06-A605-4593-9266-09B7458CBB78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820D37-E240-4136-BC6D-9EBBA0A28282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610DF9-9661-4372-A935-5E53030BC4B5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165236-E0FF-4882-965E-85B36F0525CD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634069-A02B-4C7B-B699-C5BA8EF5775D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3CB4B5-A469-4F4F-A509-86BD531FECF5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5059AB1-3D60-4997-A1BA-6D3389A297A6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8B6F07-B4C3-4594-BBAE-A5C0B82B587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C95D96-E259-481B-A2C5-9BC0673B273A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E69795-4A44-4534-8C59-F9673A3A1229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B27A99-1AA4-49E3-8843-4C0DC87C6DF1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BBB19C-C2CB-4F98-9589-CA11557C3B1F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CCED47-9FE0-406A-BE36-AA71FC38DACE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24">
              <a:extLst>
                <a:ext uri="{FF2B5EF4-FFF2-40B4-BE49-F238E27FC236}">
                  <a16:creationId xmlns:a16="http://schemas.microsoft.com/office/drawing/2014/main" id="{BB8F8302-9BE3-46D2-AEBA-61020948BB77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71485D-069D-4115-8E71-5B5A8E5A551C}"/>
              </a:ext>
            </a:extLst>
          </p:cNvPr>
          <p:cNvGrpSpPr/>
          <p:nvPr/>
        </p:nvGrpSpPr>
        <p:grpSpPr>
          <a:xfrm>
            <a:off x="4681472" y="1194649"/>
            <a:ext cx="2219252" cy="5622493"/>
            <a:chOff x="8501432" y="77155"/>
            <a:chExt cx="2685350" cy="680335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A5A79A-5EEE-4EA0-BE6B-B1D5E98AC179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86B4D4D-F9B6-4D60-9220-DC9274964878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0737161-293C-490C-8AD4-3A72A4BF5AC1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7718DC-3937-457E-B04F-11F06120962F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7443DA-F080-40C4-88C9-81BF9C0A4241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AEEEED-ED45-43F2-9298-9CB5C551E47B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11CAFF-3884-4705-9144-A3238104745A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C1151DF-B2C3-4F94-95DF-1F9C6F43AD7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44E664-52EC-452C-8209-1B39F18BBF07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14C0D5-BE7A-4912-A934-3D2EB74661F1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D2B7706-7A60-41DC-A548-B9D8F1AE3C55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7A7915C-EA47-4D09-A607-0668D5705C38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924A1B-7946-4C74-B038-E08866B32C75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B85A94-8507-4B90-9478-1EAE3BF86449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551A66-FC1F-439C-B72C-529D9FFAD147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F06D48-A9EB-468B-BC79-5DC17CC33F94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23AA28-9CDF-4D8F-A99F-2DC40673AD8D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075009F-013B-4557-9C29-71211CB95975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902EC6E-0776-4322-9D98-2F79CCAD7953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465026-7B6C-4F2F-8452-1C7521ECFC43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D79D45-A1A2-4115-B3BD-5EAD04061EC6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E3C672-359E-47B4-9181-BEF73AB8AC8F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69E0464-86A0-4BC5-AD4C-4556C9FA6134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B4C8516-98E1-462B-AC2A-61802E69946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C7B0780-E1AD-426A-8B7D-8583A0E1B477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66D8C89-E7CD-45CA-B58A-2C2BC5BF9CAE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1C92CA-D875-40CA-A15E-7E358F3B7DFA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184B84-C389-457C-9DAB-53FAE0920A79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DD3138C-591C-46EA-94E2-9C884A958DE6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DE31D51-10CA-40B2-A40B-78612A39FED8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DAE1213-F519-4224-B4D6-06793E2EE4FE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B061E5D-92E5-4FF2-ABFF-BF1FE118B7BC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2F63ACE-AFB5-4BA0-BDC6-859169F99AAD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5DE3548-D4EC-4412-95DC-D0CC3A129E31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DEFD216-736A-4D4E-B3E5-2AC9FC850E43}"/>
              </a:ext>
            </a:extLst>
          </p:cNvPr>
          <p:cNvSpPr/>
          <p:nvPr/>
        </p:nvSpPr>
        <p:spPr>
          <a:xfrm>
            <a:off x="2631650" y="3553092"/>
            <a:ext cx="1914045" cy="3047023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6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48CF1C9-9127-4E6E-800A-D6F08A3CB52D}"/>
              </a:ext>
            </a:extLst>
          </p:cNvPr>
          <p:cNvSpPr/>
          <p:nvPr/>
        </p:nvSpPr>
        <p:spPr>
          <a:xfrm>
            <a:off x="888372" y="3564535"/>
            <a:ext cx="1702327" cy="3035580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5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7ED69-9B67-4387-AF88-9CE7A2875169}"/>
              </a:ext>
            </a:extLst>
          </p:cNvPr>
          <p:cNvGrpSpPr/>
          <p:nvPr/>
        </p:nvGrpSpPr>
        <p:grpSpPr>
          <a:xfrm>
            <a:off x="2991983" y="4488422"/>
            <a:ext cx="1029928" cy="1810559"/>
            <a:chOff x="4871870" y="1763729"/>
            <a:chExt cx="2448272" cy="43039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BE7916-9ACA-479A-A63F-0C9C524B6FA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489480C7-E140-470B-8669-1AED136E3FE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A6EFD2F2-173C-4E6D-80CD-10CDC056137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4E26D36-798A-493A-814B-4E98C80950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205527B0-D7C0-42A8-82F2-146B8FC4A91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3F17A677-5FE3-4866-ACBE-B11071340EAB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Picture Placeholder 2">
              <a:extLst>
                <a:ext uri="{FF2B5EF4-FFF2-40B4-BE49-F238E27FC236}">
                  <a16:creationId xmlns:a16="http://schemas.microsoft.com/office/drawing/2014/main" id="{BEAE4A56-3337-4BAB-B229-944CC95EC76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AD421-A594-4ACD-BB17-3581F30B3BE5}"/>
              </a:ext>
            </a:extLst>
          </p:cNvPr>
          <p:cNvGrpSpPr/>
          <p:nvPr/>
        </p:nvGrpSpPr>
        <p:grpSpPr>
          <a:xfrm>
            <a:off x="497788" y="1673020"/>
            <a:ext cx="3785416" cy="2079830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7BB090-3781-45AF-A217-AE1A9BDD4D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7A3CA3-C4CC-48AC-976D-FF69185D4E1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2378ED6-F758-4400-8402-80156F94FB9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06535C-4A2B-466F-8BE7-65E90418C9C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4F87EE-BF7B-4D85-8833-2DEA4F2D925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BFA903-EC45-4296-BE35-59758D56CDE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8000B2E-FAA4-4DE8-BDFE-B69DED15852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B5B7C9F-E97F-4374-9978-15C99A65F24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3D75BF-8D39-43CF-80B7-8E5DA60C214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AEDEAAD-6F48-4B49-A588-7F9E760E7B9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6D9EC33-0335-47F5-A483-F8C6C8B9DAB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60C8A1-6698-4F0B-A359-80E27986973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FB11E-70C3-4758-BF15-29A47188E6CC}"/>
              </a:ext>
            </a:extLst>
          </p:cNvPr>
          <p:cNvGrpSpPr/>
          <p:nvPr/>
        </p:nvGrpSpPr>
        <p:grpSpPr>
          <a:xfrm>
            <a:off x="813189" y="4186232"/>
            <a:ext cx="1649894" cy="2225662"/>
            <a:chOff x="5745956" y="3501865"/>
            <a:chExt cx="2146216" cy="289518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5DA065-C6AF-433C-BFAB-8988DEFF0D7D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FEA623-50EB-43C5-A4C9-72E260CC4D61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496F39-7BFF-4725-A2CE-2EBB2A693404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6F0009-DEA2-4D5B-A0F1-C178C2D8524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C6C828-59B1-4865-8BB9-082A9B72AEA8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3C2BEB-C32C-4586-B143-331C284F272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5C2FB1-E15A-4BBA-9D6B-A5EE63EF80D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010127-1EF3-486D-9194-37877D6FB758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7DE05D6-B8AD-4E35-8132-CD6CD8451D4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0983FD-F1B0-4C2B-8787-538CF87E1D6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36EA8-E3B6-4330-A279-50B5CB5B14D0}"/>
              </a:ext>
            </a:extLst>
          </p:cNvPr>
          <p:cNvGrpSpPr/>
          <p:nvPr/>
        </p:nvGrpSpPr>
        <p:grpSpPr>
          <a:xfrm>
            <a:off x="4391122" y="4502161"/>
            <a:ext cx="1029928" cy="1922281"/>
            <a:chOff x="3501573" y="3178068"/>
            <a:chExt cx="1340594" cy="273784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A28F57-EFBD-47FC-8379-2D3E23F582DD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0E9608-0C20-4142-83CA-AB5C41C0C57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E3676F-3370-4C7E-80A3-BCF39D16197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4209F0-F591-461B-9FA5-863184AF9717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B9F1445-27D6-43B2-957F-7EF3ECEEEDA0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4C1532-B17D-4512-B6A3-01580240F253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1FD06-2390-41F8-9907-EA2FAC8492B4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288D17-4178-4A1D-9A96-65E806F63B7C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D37312-EBAA-44FC-BF3A-3A491761AAF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C2B73D-A5B9-4E6F-A055-F54B5EC7710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8C4316C-570C-46C3-8B27-FDEE63BC059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9AA6E8-7CBE-4625-B48C-5062799A2180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:a16="http://schemas.microsoft.com/office/drawing/2014/main" id="{3A90927D-7A9A-4A79-B137-70363BF52161}"/>
              </a:ext>
            </a:extLst>
          </p:cNvPr>
          <p:cNvSpPr/>
          <p:nvPr/>
        </p:nvSpPr>
        <p:spPr>
          <a:xfrm rot="10800000">
            <a:off x="5718976" y="5216119"/>
            <a:ext cx="2073624" cy="1147405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6E2E02-64BD-4169-A614-FA66BF5B698B}"/>
              </a:ext>
            </a:extLst>
          </p:cNvPr>
          <p:cNvGrpSpPr/>
          <p:nvPr/>
        </p:nvGrpSpPr>
        <p:grpSpPr>
          <a:xfrm>
            <a:off x="7846240" y="1225792"/>
            <a:ext cx="4170149" cy="5224948"/>
            <a:chOff x="8606304" y="2313703"/>
            <a:chExt cx="3463288" cy="43392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4F33D9-6D3E-469C-B5E6-1EEF71C8A329}"/>
                </a:ext>
              </a:extLst>
            </p:cNvPr>
            <p:cNvGrpSpPr/>
            <p:nvPr/>
          </p:nvGrpSpPr>
          <p:grpSpPr>
            <a:xfrm>
              <a:off x="8606304" y="4750154"/>
              <a:ext cx="3463288" cy="1902842"/>
              <a:chOff x="-548507" y="477868"/>
              <a:chExt cx="11570449" cy="6357177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15CA5B2-E5F6-490F-9592-3805EB08C7D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CD52039-C517-40AA-9504-E70ACFFBDCC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C2DD39E-DC5F-48B7-8AFD-B662A20F46B8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474017B-EE7C-4F7E-9FEE-1876971131A7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F49C14-8859-46FF-95F2-7B03B4EE87C4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C2286A0-6B82-406D-BA12-0C9334FA6CC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355AA021-D052-4ED9-9011-618FF2595FDD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F3925EF-604F-4ED3-997E-44B278BA2704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11E5C30-2404-4585-9027-1C9237A195D8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67191180-8392-457A-96CA-26B15B819953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F76300A7-A5D0-4916-88B5-AEA5C346B6A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77EF98B-82D2-4BFA-BBA7-6480C24B511F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자유형: 도형 56">
              <a:extLst>
                <a:ext uri="{FF2B5EF4-FFF2-40B4-BE49-F238E27FC236}">
                  <a16:creationId xmlns:a16="http://schemas.microsoft.com/office/drawing/2014/main" id="{B95B6A3E-7DC3-49C1-87F7-90F923611347}"/>
                </a:ext>
              </a:extLst>
            </p:cNvPr>
            <p:cNvSpPr/>
            <p:nvPr/>
          </p:nvSpPr>
          <p:spPr>
            <a:xfrm>
              <a:off x="9103848" y="3842800"/>
              <a:ext cx="2489220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3" name="자유형: 도형 55">
              <a:extLst>
                <a:ext uri="{FF2B5EF4-FFF2-40B4-BE49-F238E27FC236}">
                  <a16:creationId xmlns:a16="http://schemas.microsoft.com/office/drawing/2014/main" id="{5E9FDD35-93A6-4A71-8D82-5E5A2B839F26}"/>
                </a:ext>
              </a:extLst>
            </p:cNvPr>
            <p:cNvSpPr/>
            <p:nvPr/>
          </p:nvSpPr>
          <p:spPr>
            <a:xfrm>
              <a:off x="9108759" y="3824942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E7FBF37F-DB47-4730-A1A5-3A3AAAD33BE2}"/>
                </a:ext>
              </a:extLst>
            </p:cNvPr>
            <p:cNvSpPr/>
            <p:nvPr/>
          </p:nvSpPr>
          <p:spPr>
            <a:xfrm>
              <a:off x="9854521" y="2313703"/>
              <a:ext cx="1080103" cy="1777970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C6D534-5B6D-4E11-81AF-71158286742E}"/>
                </a:ext>
              </a:extLst>
            </p:cNvPr>
            <p:cNvSpPr txBox="1"/>
            <p:nvPr/>
          </p:nvSpPr>
          <p:spPr>
            <a:xfrm>
              <a:off x="9642497" y="5807354"/>
              <a:ext cx="1411922" cy="4217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START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C25D9A-5C5E-4397-9D37-C059C144C1EA}"/>
              </a:ext>
            </a:extLst>
          </p:cNvPr>
          <p:cNvGrpSpPr/>
          <p:nvPr/>
        </p:nvGrpSpPr>
        <p:grpSpPr>
          <a:xfrm>
            <a:off x="4876908" y="1292643"/>
            <a:ext cx="3514321" cy="2483305"/>
            <a:chOff x="834476" y="1568606"/>
            <a:chExt cx="5669428" cy="400615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3B23FD-95E5-4A72-AA31-A5062561D866}"/>
                </a:ext>
              </a:extLst>
            </p:cNvPr>
            <p:cNvSpPr/>
            <p:nvPr/>
          </p:nvSpPr>
          <p:spPr>
            <a:xfrm>
              <a:off x="834476" y="2121438"/>
              <a:ext cx="4395438" cy="3453324"/>
            </a:xfrm>
            <a:custGeom>
              <a:avLst/>
              <a:gdLst>
                <a:gd name="connsiteX0" fmla="*/ 3437669 w 4395438"/>
                <a:gd name="connsiteY0" fmla="*/ 3099455 h 3453324"/>
                <a:gd name="connsiteX1" fmla="*/ 3410637 w 4395438"/>
                <a:gd name="connsiteY1" fmla="*/ 3138581 h 3453324"/>
                <a:gd name="connsiteX2" fmla="*/ 3558603 w 4395438"/>
                <a:gd name="connsiteY2" fmla="*/ 3138581 h 3453324"/>
                <a:gd name="connsiteX3" fmla="*/ 3529437 w 4395438"/>
                <a:gd name="connsiteY3" fmla="*/ 3100878 h 3453324"/>
                <a:gd name="connsiteX4" fmla="*/ 3437669 w 4395438"/>
                <a:gd name="connsiteY4" fmla="*/ 3099455 h 3453324"/>
                <a:gd name="connsiteX5" fmla="*/ 878146 w 4395438"/>
                <a:gd name="connsiteY5" fmla="*/ 3097321 h 3453324"/>
                <a:gd name="connsiteX6" fmla="*/ 841866 w 4395438"/>
                <a:gd name="connsiteY6" fmla="*/ 3133601 h 3453324"/>
                <a:gd name="connsiteX7" fmla="*/ 1002637 w 4395438"/>
                <a:gd name="connsiteY7" fmla="*/ 3133601 h 3453324"/>
                <a:gd name="connsiteX8" fmla="*/ 981295 w 4395438"/>
                <a:gd name="connsiteY8" fmla="*/ 3099455 h 3453324"/>
                <a:gd name="connsiteX9" fmla="*/ 878146 w 4395438"/>
                <a:gd name="connsiteY9" fmla="*/ 3097321 h 3453324"/>
                <a:gd name="connsiteX10" fmla="*/ 2575340 w 4395438"/>
                <a:gd name="connsiteY10" fmla="*/ 2971397 h 3453324"/>
                <a:gd name="connsiteX11" fmla="*/ 2546318 w 4395438"/>
                <a:gd name="connsiteY11" fmla="*/ 2974965 h 3453324"/>
                <a:gd name="connsiteX12" fmla="*/ 2549163 w 4395438"/>
                <a:gd name="connsiteY12" fmla="*/ 3022627 h 3453324"/>
                <a:gd name="connsiteX13" fmla="*/ 2233313 w 4395438"/>
                <a:gd name="connsiteY13" fmla="*/ 3022627 h 3453324"/>
                <a:gd name="connsiteX14" fmla="*/ 2230468 w 4395438"/>
                <a:gd name="connsiteY14" fmla="*/ 2972831 h 3453324"/>
                <a:gd name="connsiteX15" fmla="*/ 2187074 w 4395438"/>
                <a:gd name="connsiteY15" fmla="*/ 2972831 h 3453324"/>
                <a:gd name="connsiteX16" fmla="*/ 2182805 w 4395438"/>
                <a:gd name="connsiteY16" fmla="*/ 3020493 h 3453324"/>
                <a:gd name="connsiteX17" fmla="*/ 1860554 w 4395438"/>
                <a:gd name="connsiteY17" fmla="*/ 3020493 h 3453324"/>
                <a:gd name="connsiteX18" fmla="*/ 1862687 w 4395438"/>
                <a:gd name="connsiteY18" fmla="*/ 2996306 h 3453324"/>
                <a:gd name="connsiteX19" fmla="*/ 1864822 w 4395438"/>
                <a:gd name="connsiteY19" fmla="*/ 2973542 h 3453324"/>
                <a:gd name="connsiteX20" fmla="*/ 1818582 w 4395438"/>
                <a:gd name="connsiteY20" fmla="*/ 3034720 h 3453324"/>
                <a:gd name="connsiteX21" fmla="*/ 2598248 w 4395438"/>
                <a:gd name="connsiteY21" fmla="*/ 3034720 h 3453324"/>
                <a:gd name="connsiteX22" fmla="*/ 2575340 w 4395438"/>
                <a:gd name="connsiteY22" fmla="*/ 2971397 h 3453324"/>
                <a:gd name="connsiteX23" fmla="*/ 2524266 w 4395438"/>
                <a:gd name="connsiteY23" fmla="*/ 2757996 h 3453324"/>
                <a:gd name="connsiteX24" fmla="*/ 2563391 w 4395438"/>
                <a:gd name="connsiteY24" fmla="*/ 2928726 h 3453324"/>
                <a:gd name="connsiteX25" fmla="*/ 1871224 w 4395438"/>
                <a:gd name="connsiteY25" fmla="*/ 2928726 h 3453324"/>
                <a:gd name="connsiteX26" fmla="*/ 1906081 w 4395438"/>
                <a:gd name="connsiteY26" fmla="*/ 2771512 h 3453324"/>
                <a:gd name="connsiteX27" fmla="*/ 1927422 w 4395438"/>
                <a:gd name="connsiteY27" fmla="*/ 2758708 h 3453324"/>
                <a:gd name="connsiteX28" fmla="*/ 2524266 w 4395438"/>
                <a:gd name="connsiteY28" fmla="*/ 2757996 h 3453324"/>
                <a:gd name="connsiteX29" fmla="*/ 2431075 w 4395438"/>
                <a:gd name="connsiteY29" fmla="*/ 2735943 h 3453324"/>
                <a:gd name="connsiteX30" fmla="*/ 1901813 w 4395438"/>
                <a:gd name="connsiteY30" fmla="*/ 2738789 h 3453324"/>
                <a:gd name="connsiteX31" fmla="*/ 1863399 w 4395438"/>
                <a:gd name="connsiteY31" fmla="*/ 2752304 h 3453324"/>
                <a:gd name="connsiteX32" fmla="*/ 1818582 w 4395438"/>
                <a:gd name="connsiteY32" fmla="*/ 2945798 h 3453324"/>
                <a:gd name="connsiteX33" fmla="*/ 2618166 w 4395438"/>
                <a:gd name="connsiteY33" fmla="*/ 2946510 h 3453324"/>
                <a:gd name="connsiteX34" fmla="*/ 2571927 w 4395438"/>
                <a:gd name="connsiteY34" fmla="*/ 2750882 h 3453324"/>
                <a:gd name="connsiteX35" fmla="*/ 2544895 w 4395438"/>
                <a:gd name="connsiteY35" fmla="*/ 2736654 h 3453324"/>
                <a:gd name="connsiteX36" fmla="*/ 2431075 w 4395438"/>
                <a:gd name="connsiteY36" fmla="*/ 2735943 h 3453324"/>
                <a:gd name="connsiteX37" fmla="*/ 3009422 w 4395438"/>
                <a:gd name="connsiteY37" fmla="*/ 2574372 h 3453324"/>
                <a:gd name="connsiteX38" fmla="*/ 3096921 w 4395438"/>
                <a:gd name="connsiteY38" fmla="*/ 2577307 h 3453324"/>
                <a:gd name="connsiteX39" fmla="*/ 3136047 w 4395438"/>
                <a:gd name="connsiteY39" fmla="*/ 2622124 h 3453324"/>
                <a:gd name="connsiteX40" fmla="*/ 3128933 w 4395438"/>
                <a:gd name="connsiteY40" fmla="*/ 2632794 h 3453324"/>
                <a:gd name="connsiteX41" fmla="*/ 2951090 w 4395438"/>
                <a:gd name="connsiteY41" fmla="*/ 2630660 h 3453324"/>
                <a:gd name="connsiteX42" fmla="*/ 2914809 w 4395438"/>
                <a:gd name="connsiteY42" fmla="*/ 2583709 h 3453324"/>
                <a:gd name="connsiteX43" fmla="*/ 2921923 w 4395438"/>
                <a:gd name="connsiteY43" fmla="*/ 2575173 h 3453324"/>
                <a:gd name="connsiteX44" fmla="*/ 3009422 w 4395438"/>
                <a:gd name="connsiteY44" fmla="*/ 2574372 h 3453324"/>
                <a:gd name="connsiteX45" fmla="*/ 1309949 w 4395438"/>
                <a:gd name="connsiteY45" fmla="*/ 2573750 h 3453324"/>
                <a:gd name="connsiteX46" fmla="*/ 1426615 w 4395438"/>
                <a:gd name="connsiteY46" fmla="*/ 2573750 h 3453324"/>
                <a:gd name="connsiteX47" fmla="*/ 1364014 w 4395438"/>
                <a:gd name="connsiteY47" fmla="*/ 2634928 h 3453324"/>
                <a:gd name="connsiteX48" fmla="*/ 1248060 w 4395438"/>
                <a:gd name="connsiteY48" fmla="*/ 2634928 h 3453324"/>
                <a:gd name="connsiteX49" fmla="*/ 1309949 w 4395438"/>
                <a:gd name="connsiteY49" fmla="*/ 2573750 h 3453324"/>
                <a:gd name="connsiteX50" fmla="*/ 1128549 w 4395438"/>
                <a:gd name="connsiteY50" fmla="*/ 2573750 h 3453324"/>
                <a:gd name="connsiteX51" fmla="*/ 1244503 w 4395438"/>
                <a:gd name="connsiteY51" fmla="*/ 2573750 h 3453324"/>
                <a:gd name="connsiteX52" fmla="*/ 1172654 w 4395438"/>
                <a:gd name="connsiteY52" fmla="*/ 2635640 h 3453324"/>
                <a:gd name="connsiteX53" fmla="*/ 1059546 w 4395438"/>
                <a:gd name="connsiteY53" fmla="*/ 2635640 h 3453324"/>
                <a:gd name="connsiteX54" fmla="*/ 1128549 w 4395438"/>
                <a:gd name="connsiteY54" fmla="*/ 2573750 h 3453324"/>
                <a:gd name="connsiteX55" fmla="*/ 2633017 w 4395438"/>
                <a:gd name="connsiteY55" fmla="*/ 2573661 h 3453324"/>
                <a:gd name="connsiteX56" fmla="*/ 2707800 w 4395438"/>
                <a:gd name="connsiteY56" fmla="*/ 2576596 h 3453324"/>
                <a:gd name="connsiteX57" fmla="*/ 2737677 w 4395438"/>
                <a:gd name="connsiteY57" fmla="*/ 2620701 h 3453324"/>
                <a:gd name="connsiteX58" fmla="*/ 2729852 w 4395438"/>
                <a:gd name="connsiteY58" fmla="*/ 2633506 h 3453324"/>
                <a:gd name="connsiteX59" fmla="*/ 2582598 w 4395438"/>
                <a:gd name="connsiteY59" fmla="*/ 2631372 h 3453324"/>
                <a:gd name="connsiteX60" fmla="*/ 2549163 w 4395438"/>
                <a:gd name="connsiteY60" fmla="*/ 2574462 h 3453324"/>
                <a:gd name="connsiteX61" fmla="*/ 2633017 w 4395438"/>
                <a:gd name="connsiteY61" fmla="*/ 2573661 h 3453324"/>
                <a:gd name="connsiteX62" fmla="*/ 3206117 w 4395438"/>
                <a:gd name="connsiteY62" fmla="*/ 2573394 h 3453324"/>
                <a:gd name="connsiteX63" fmla="*/ 3279033 w 4395438"/>
                <a:gd name="connsiteY63" fmla="*/ 2576595 h 3453324"/>
                <a:gd name="connsiteX64" fmla="*/ 3316735 w 4395438"/>
                <a:gd name="connsiteY64" fmla="*/ 2621412 h 3453324"/>
                <a:gd name="connsiteX65" fmla="*/ 3310332 w 4395438"/>
                <a:gd name="connsiteY65" fmla="*/ 2632082 h 3453324"/>
                <a:gd name="connsiteX66" fmla="*/ 3170192 w 4395438"/>
                <a:gd name="connsiteY66" fmla="*/ 2629948 h 3453324"/>
                <a:gd name="connsiteX67" fmla="*/ 3126087 w 4395438"/>
                <a:gd name="connsiteY67" fmla="*/ 2585843 h 3453324"/>
                <a:gd name="connsiteX68" fmla="*/ 3133201 w 4395438"/>
                <a:gd name="connsiteY68" fmla="*/ 2574461 h 3453324"/>
                <a:gd name="connsiteX69" fmla="*/ 3206117 w 4395438"/>
                <a:gd name="connsiteY69" fmla="*/ 2573394 h 3453324"/>
                <a:gd name="connsiteX70" fmla="*/ 3560737 w 4395438"/>
                <a:gd name="connsiteY70" fmla="*/ 2573128 h 3453324"/>
                <a:gd name="connsiteX71" fmla="*/ 3631163 w 4395438"/>
                <a:gd name="connsiteY71" fmla="*/ 2576596 h 3453324"/>
                <a:gd name="connsiteX72" fmla="*/ 3679536 w 4395438"/>
                <a:gd name="connsiteY72" fmla="*/ 2620702 h 3453324"/>
                <a:gd name="connsiteX73" fmla="*/ 3674556 w 4395438"/>
                <a:gd name="connsiteY73" fmla="*/ 2629949 h 3453324"/>
                <a:gd name="connsiteX74" fmla="*/ 3523034 w 4395438"/>
                <a:gd name="connsiteY74" fmla="*/ 2627815 h 3453324"/>
                <a:gd name="connsiteX75" fmla="*/ 3481774 w 4395438"/>
                <a:gd name="connsiteY75" fmla="*/ 2574462 h 3453324"/>
                <a:gd name="connsiteX76" fmla="*/ 3560737 w 4395438"/>
                <a:gd name="connsiteY76" fmla="*/ 2573128 h 3453324"/>
                <a:gd name="connsiteX77" fmla="*/ 1497752 w 4395438"/>
                <a:gd name="connsiteY77" fmla="*/ 2573039 h 3453324"/>
                <a:gd name="connsiteX78" fmla="*/ 1610149 w 4395438"/>
                <a:gd name="connsiteY78" fmla="*/ 2573039 h 3453324"/>
                <a:gd name="connsiteX79" fmla="*/ 1551817 w 4395438"/>
                <a:gd name="connsiteY79" fmla="*/ 2634929 h 3453324"/>
                <a:gd name="connsiteX80" fmla="*/ 1432306 w 4395438"/>
                <a:gd name="connsiteY80" fmla="*/ 2634929 h 3453324"/>
                <a:gd name="connsiteX81" fmla="*/ 1497752 w 4395438"/>
                <a:gd name="connsiteY81" fmla="*/ 2573039 h 3453324"/>
                <a:gd name="connsiteX82" fmla="*/ 812699 w 4395438"/>
                <a:gd name="connsiteY82" fmla="*/ 2573039 h 3453324"/>
                <a:gd name="connsiteX83" fmla="*/ 1058124 w 4395438"/>
                <a:gd name="connsiteY83" fmla="*/ 2573039 h 3453324"/>
                <a:gd name="connsiteX84" fmla="*/ 991254 w 4395438"/>
                <a:gd name="connsiteY84" fmla="*/ 2634929 h 3453324"/>
                <a:gd name="connsiteX85" fmla="*/ 770731 w 4395438"/>
                <a:gd name="connsiteY85" fmla="*/ 2634929 h 3453324"/>
                <a:gd name="connsiteX86" fmla="*/ 735872 w 4395438"/>
                <a:gd name="connsiteY86" fmla="*/ 2633506 h 3453324"/>
                <a:gd name="connsiteX87" fmla="*/ 812699 w 4395438"/>
                <a:gd name="connsiteY87" fmla="*/ 2573039 h 3453324"/>
                <a:gd name="connsiteX88" fmla="*/ 2811838 w 4395438"/>
                <a:gd name="connsiteY88" fmla="*/ 2572683 h 3453324"/>
                <a:gd name="connsiteX89" fmla="*/ 2883509 w 4395438"/>
                <a:gd name="connsiteY89" fmla="*/ 2575884 h 3453324"/>
                <a:gd name="connsiteX90" fmla="*/ 2921211 w 4395438"/>
                <a:gd name="connsiteY90" fmla="*/ 2621412 h 3453324"/>
                <a:gd name="connsiteX91" fmla="*/ 2914808 w 4395438"/>
                <a:gd name="connsiteY91" fmla="*/ 2631371 h 3453324"/>
                <a:gd name="connsiteX92" fmla="*/ 2763998 w 4395438"/>
                <a:gd name="connsiteY92" fmla="*/ 2629237 h 3453324"/>
                <a:gd name="connsiteX93" fmla="*/ 2730563 w 4395438"/>
                <a:gd name="connsiteY93" fmla="*/ 2573750 h 3453324"/>
                <a:gd name="connsiteX94" fmla="*/ 2811838 w 4395438"/>
                <a:gd name="connsiteY94" fmla="*/ 2572683 h 3453324"/>
                <a:gd name="connsiteX95" fmla="*/ 3382004 w 4395438"/>
                <a:gd name="connsiteY95" fmla="*/ 2572416 h 3453324"/>
                <a:gd name="connsiteX96" fmla="*/ 3448339 w 4395438"/>
                <a:gd name="connsiteY96" fmla="*/ 2575884 h 3453324"/>
                <a:gd name="connsiteX97" fmla="*/ 3499559 w 4395438"/>
                <a:gd name="connsiteY97" fmla="*/ 2619278 h 3453324"/>
                <a:gd name="connsiteX98" fmla="*/ 3493156 w 4395438"/>
                <a:gd name="connsiteY98" fmla="*/ 2630660 h 3453324"/>
                <a:gd name="connsiteX99" fmla="*/ 3343768 w 4395438"/>
                <a:gd name="connsiteY99" fmla="*/ 2628525 h 3453324"/>
                <a:gd name="connsiteX100" fmla="*/ 3306776 w 4395438"/>
                <a:gd name="connsiteY100" fmla="*/ 2582998 h 3453324"/>
                <a:gd name="connsiteX101" fmla="*/ 3314602 w 4395438"/>
                <a:gd name="connsiteY101" fmla="*/ 2573750 h 3453324"/>
                <a:gd name="connsiteX102" fmla="*/ 3382004 w 4395438"/>
                <a:gd name="connsiteY102" fmla="*/ 2572416 h 3453324"/>
                <a:gd name="connsiteX103" fmla="*/ 1677731 w 4395438"/>
                <a:gd name="connsiteY103" fmla="*/ 2572327 h 3453324"/>
                <a:gd name="connsiteX104" fmla="*/ 2499367 w 4395438"/>
                <a:gd name="connsiteY104" fmla="*/ 2573039 h 3453324"/>
                <a:gd name="connsiteX105" fmla="*/ 2544895 w 4395438"/>
                <a:gd name="connsiteY105" fmla="*/ 2631372 h 3453324"/>
                <a:gd name="connsiteX106" fmla="*/ 1623666 w 4395438"/>
                <a:gd name="connsiteY106" fmla="*/ 2631372 h 3453324"/>
                <a:gd name="connsiteX107" fmla="*/ 1677731 w 4395438"/>
                <a:gd name="connsiteY107" fmla="*/ 2572327 h 3453324"/>
                <a:gd name="connsiteX108" fmla="*/ 2263902 w 4395438"/>
                <a:gd name="connsiteY108" fmla="*/ 2505458 h 3453324"/>
                <a:gd name="connsiteX109" fmla="*/ 2426096 w 4395438"/>
                <a:gd name="connsiteY109" fmla="*/ 2505458 h 3453324"/>
                <a:gd name="connsiteX110" fmla="*/ 2434632 w 4395438"/>
                <a:gd name="connsiteY110" fmla="*/ 2557388 h 3453324"/>
                <a:gd name="connsiteX111" fmla="*/ 2285243 w 4395438"/>
                <a:gd name="connsiteY111" fmla="*/ 2555254 h 3453324"/>
                <a:gd name="connsiteX112" fmla="*/ 2263902 w 4395438"/>
                <a:gd name="connsiteY112" fmla="*/ 2505458 h 3453324"/>
                <a:gd name="connsiteX113" fmla="*/ 2698462 w 4395438"/>
                <a:gd name="connsiteY113" fmla="*/ 2504213 h 3453324"/>
                <a:gd name="connsiteX114" fmla="*/ 2772533 w 4395438"/>
                <a:gd name="connsiteY114" fmla="*/ 2506881 h 3453324"/>
                <a:gd name="connsiteX115" fmla="*/ 2796721 w 4395438"/>
                <a:gd name="connsiteY115" fmla="*/ 2558100 h 3453324"/>
                <a:gd name="connsiteX116" fmla="*/ 2654446 w 4395438"/>
                <a:gd name="connsiteY116" fmla="*/ 2555965 h 3453324"/>
                <a:gd name="connsiteX117" fmla="*/ 2616743 w 4395438"/>
                <a:gd name="connsiteY117" fmla="*/ 2518263 h 3453324"/>
                <a:gd name="connsiteX118" fmla="*/ 2623857 w 4395438"/>
                <a:gd name="connsiteY118" fmla="*/ 2504746 h 3453324"/>
                <a:gd name="connsiteX119" fmla="*/ 2698462 w 4395438"/>
                <a:gd name="connsiteY119" fmla="*/ 2504213 h 3453324"/>
                <a:gd name="connsiteX120" fmla="*/ 3520100 w 4395438"/>
                <a:gd name="connsiteY120" fmla="*/ 2503680 h 3453324"/>
                <a:gd name="connsiteX121" fmla="*/ 3589192 w 4395438"/>
                <a:gd name="connsiteY121" fmla="*/ 2506882 h 3453324"/>
                <a:gd name="connsiteX122" fmla="*/ 3632586 w 4395438"/>
                <a:gd name="connsiteY122" fmla="*/ 2547429 h 3453324"/>
                <a:gd name="connsiteX123" fmla="*/ 3626183 w 4395438"/>
                <a:gd name="connsiteY123" fmla="*/ 2558100 h 3453324"/>
                <a:gd name="connsiteX124" fmla="*/ 3490311 w 4395438"/>
                <a:gd name="connsiteY124" fmla="*/ 2555966 h 3453324"/>
                <a:gd name="connsiteX125" fmla="*/ 3445494 w 4395438"/>
                <a:gd name="connsiteY125" fmla="*/ 2514706 h 3453324"/>
                <a:gd name="connsiteX126" fmla="*/ 3450474 w 4395438"/>
                <a:gd name="connsiteY126" fmla="*/ 2504747 h 3453324"/>
                <a:gd name="connsiteX127" fmla="*/ 3520100 w 4395438"/>
                <a:gd name="connsiteY127" fmla="*/ 2503680 h 3453324"/>
                <a:gd name="connsiteX128" fmla="*/ 2450993 w 4395438"/>
                <a:gd name="connsiteY128" fmla="*/ 2503324 h 3453324"/>
                <a:gd name="connsiteX129" fmla="*/ 2585443 w 4395438"/>
                <a:gd name="connsiteY129" fmla="*/ 2504035 h 3453324"/>
                <a:gd name="connsiteX130" fmla="*/ 2612475 w 4395438"/>
                <a:gd name="connsiteY130" fmla="*/ 2558099 h 3453324"/>
                <a:gd name="connsiteX131" fmla="*/ 2469489 w 4395438"/>
                <a:gd name="connsiteY131" fmla="*/ 2555965 h 3453324"/>
                <a:gd name="connsiteX132" fmla="*/ 2441034 w 4395438"/>
                <a:gd name="connsiteY132" fmla="*/ 2513283 h 3453324"/>
                <a:gd name="connsiteX133" fmla="*/ 2450993 w 4395438"/>
                <a:gd name="connsiteY133" fmla="*/ 2503324 h 3453324"/>
                <a:gd name="connsiteX134" fmla="*/ 3345102 w 4395438"/>
                <a:gd name="connsiteY134" fmla="*/ 2502969 h 3453324"/>
                <a:gd name="connsiteX135" fmla="*/ 3412771 w 4395438"/>
                <a:gd name="connsiteY135" fmla="*/ 2506171 h 3453324"/>
                <a:gd name="connsiteX136" fmla="*/ 3454030 w 4395438"/>
                <a:gd name="connsiteY136" fmla="*/ 2547429 h 3453324"/>
                <a:gd name="connsiteX137" fmla="*/ 3447628 w 4395438"/>
                <a:gd name="connsiteY137" fmla="*/ 2558100 h 3453324"/>
                <a:gd name="connsiteX138" fmla="*/ 3313890 w 4395438"/>
                <a:gd name="connsiteY138" fmla="*/ 2555967 h 3453324"/>
                <a:gd name="connsiteX139" fmla="*/ 3270496 w 4395438"/>
                <a:gd name="connsiteY139" fmla="*/ 2516129 h 3453324"/>
                <a:gd name="connsiteX140" fmla="*/ 3276899 w 4395438"/>
                <a:gd name="connsiteY140" fmla="*/ 2504036 h 3453324"/>
                <a:gd name="connsiteX141" fmla="*/ 3345102 w 4395438"/>
                <a:gd name="connsiteY141" fmla="*/ 2502969 h 3453324"/>
                <a:gd name="connsiteX142" fmla="*/ 3106969 w 4395438"/>
                <a:gd name="connsiteY142" fmla="*/ 2502791 h 3453324"/>
                <a:gd name="connsiteX143" fmla="*/ 3234928 w 4395438"/>
                <a:gd name="connsiteY143" fmla="*/ 2505459 h 3453324"/>
                <a:gd name="connsiteX144" fmla="*/ 3278321 w 4395438"/>
                <a:gd name="connsiteY144" fmla="*/ 2546007 h 3453324"/>
                <a:gd name="connsiteX145" fmla="*/ 3271919 w 4395438"/>
                <a:gd name="connsiteY145" fmla="*/ 2558100 h 3453324"/>
                <a:gd name="connsiteX146" fmla="*/ 3181574 w 4395438"/>
                <a:gd name="connsiteY146" fmla="*/ 2558100 h 3453324"/>
                <a:gd name="connsiteX147" fmla="*/ 3032897 w 4395438"/>
                <a:gd name="connsiteY147" fmla="*/ 2558100 h 3453324"/>
                <a:gd name="connsiteX148" fmla="*/ 2977410 w 4395438"/>
                <a:gd name="connsiteY148" fmla="*/ 2503324 h 3453324"/>
                <a:gd name="connsiteX149" fmla="*/ 3106969 w 4395438"/>
                <a:gd name="connsiteY149" fmla="*/ 2502791 h 3453324"/>
                <a:gd name="connsiteX150" fmla="*/ 2165555 w 4395438"/>
                <a:gd name="connsiteY150" fmla="*/ 2502791 h 3453324"/>
                <a:gd name="connsiteX151" fmla="*/ 2237582 w 4395438"/>
                <a:gd name="connsiteY151" fmla="*/ 2505459 h 3453324"/>
                <a:gd name="connsiteX152" fmla="*/ 2261769 w 4395438"/>
                <a:gd name="connsiteY152" fmla="*/ 2558100 h 3453324"/>
                <a:gd name="connsiteX153" fmla="*/ 2110246 w 4395438"/>
                <a:gd name="connsiteY153" fmla="*/ 2557389 h 3453324"/>
                <a:gd name="connsiteX154" fmla="*/ 2090327 w 4395438"/>
                <a:gd name="connsiteY154" fmla="*/ 2503324 h 3453324"/>
                <a:gd name="connsiteX155" fmla="*/ 2165555 w 4395438"/>
                <a:gd name="connsiteY155" fmla="*/ 2502791 h 3453324"/>
                <a:gd name="connsiteX156" fmla="*/ 1957301 w 4395438"/>
                <a:gd name="connsiteY156" fmla="*/ 2502613 h 3453324"/>
                <a:gd name="connsiteX157" fmla="*/ 2068274 w 4395438"/>
                <a:gd name="connsiteY157" fmla="*/ 2502613 h 3453324"/>
                <a:gd name="connsiteX158" fmla="*/ 2028438 w 4395438"/>
                <a:gd name="connsiteY158" fmla="*/ 2558811 h 3453324"/>
                <a:gd name="connsiteX159" fmla="*/ 1913195 w 4395438"/>
                <a:gd name="connsiteY159" fmla="*/ 2558811 h 3453324"/>
                <a:gd name="connsiteX160" fmla="*/ 1957301 w 4395438"/>
                <a:gd name="connsiteY160" fmla="*/ 2502613 h 3453324"/>
                <a:gd name="connsiteX161" fmla="*/ 1775900 w 4395438"/>
                <a:gd name="connsiteY161" fmla="*/ 2502613 h 3453324"/>
                <a:gd name="connsiteX162" fmla="*/ 1891142 w 4395438"/>
                <a:gd name="connsiteY162" fmla="*/ 2502613 h 3453324"/>
                <a:gd name="connsiteX163" fmla="*/ 1846326 w 4395438"/>
                <a:gd name="connsiteY163" fmla="*/ 2558100 h 3453324"/>
                <a:gd name="connsiteX164" fmla="*/ 1733928 w 4395438"/>
                <a:gd name="connsiteY164" fmla="*/ 2558100 h 3453324"/>
                <a:gd name="connsiteX165" fmla="*/ 1775900 w 4395438"/>
                <a:gd name="connsiteY165" fmla="*/ 2502613 h 3453324"/>
                <a:gd name="connsiteX166" fmla="*/ 1599478 w 4395438"/>
                <a:gd name="connsiteY166" fmla="*/ 2502613 h 3453324"/>
                <a:gd name="connsiteX167" fmla="*/ 1711164 w 4395438"/>
                <a:gd name="connsiteY167" fmla="*/ 2502613 h 3453324"/>
                <a:gd name="connsiteX168" fmla="*/ 1668482 w 4395438"/>
                <a:gd name="connsiteY168" fmla="*/ 2558100 h 3453324"/>
                <a:gd name="connsiteX169" fmla="*/ 1549682 w 4395438"/>
                <a:gd name="connsiteY169" fmla="*/ 2558100 h 3453324"/>
                <a:gd name="connsiteX170" fmla="*/ 1599478 w 4395438"/>
                <a:gd name="connsiteY170" fmla="*/ 2502613 h 3453324"/>
                <a:gd name="connsiteX171" fmla="*/ 1420213 w 4395438"/>
                <a:gd name="connsiteY171" fmla="*/ 2502613 h 3453324"/>
                <a:gd name="connsiteX172" fmla="*/ 1536166 w 4395438"/>
                <a:gd name="connsiteY172" fmla="*/ 2502613 h 3453324"/>
                <a:gd name="connsiteX173" fmla="*/ 1484236 w 4395438"/>
                <a:gd name="connsiteY173" fmla="*/ 2558100 h 3453324"/>
                <a:gd name="connsiteX174" fmla="*/ 1367571 w 4395438"/>
                <a:gd name="connsiteY174" fmla="*/ 2558100 h 3453324"/>
                <a:gd name="connsiteX175" fmla="*/ 1420213 w 4395438"/>
                <a:gd name="connsiteY175" fmla="*/ 2502613 h 3453324"/>
                <a:gd name="connsiteX176" fmla="*/ 1240947 w 4395438"/>
                <a:gd name="connsiteY176" fmla="*/ 2502613 h 3453324"/>
                <a:gd name="connsiteX177" fmla="*/ 1357613 w 4395438"/>
                <a:gd name="connsiteY177" fmla="*/ 2502613 h 3453324"/>
                <a:gd name="connsiteX178" fmla="*/ 1300703 w 4395438"/>
                <a:gd name="connsiteY178" fmla="*/ 2558100 h 3453324"/>
                <a:gd name="connsiteX179" fmla="*/ 1184037 w 4395438"/>
                <a:gd name="connsiteY179" fmla="*/ 2558100 h 3453324"/>
                <a:gd name="connsiteX180" fmla="*/ 1240947 w 4395438"/>
                <a:gd name="connsiteY180" fmla="*/ 2502613 h 3453324"/>
                <a:gd name="connsiteX181" fmla="*/ 2870348 w 4395438"/>
                <a:gd name="connsiteY181" fmla="*/ 2502257 h 3453324"/>
                <a:gd name="connsiteX182" fmla="*/ 2938995 w 4395438"/>
                <a:gd name="connsiteY182" fmla="*/ 2505458 h 3453324"/>
                <a:gd name="connsiteX183" fmla="*/ 2975275 w 4395438"/>
                <a:gd name="connsiteY183" fmla="*/ 2547429 h 3453324"/>
                <a:gd name="connsiteX184" fmla="*/ 2966027 w 4395438"/>
                <a:gd name="connsiteY184" fmla="*/ 2558100 h 3453324"/>
                <a:gd name="connsiteX185" fmla="*/ 2831578 w 4395438"/>
                <a:gd name="connsiteY185" fmla="*/ 2555966 h 3453324"/>
                <a:gd name="connsiteX186" fmla="*/ 2793875 w 4395438"/>
                <a:gd name="connsiteY186" fmla="*/ 2513283 h 3453324"/>
                <a:gd name="connsiteX187" fmla="*/ 2801701 w 4395438"/>
                <a:gd name="connsiteY187" fmla="*/ 2503324 h 3453324"/>
                <a:gd name="connsiteX188" fmla="*/ 2870348 w 4395438"/>
                <a:gd name="connsiteY188" fmla="*/ 2502257 h 3453324"/>
                <a:gd name="connsiteX189" fmla="*/ 1060969 w 4395438"/>
                <a:gd name="connsiteY189" fmla="*/ 2501190 h 3453324"/>
                <a:gd name="connsiteX190" fmla="*/ 1177634 w 4395438"/>
                <a:gd name="connsiteY190" fmla="*/ 2501901 h 3453324"/>
                <a:gd name="connsiteX191" fmla="*/ 1115745 w 4395438"/>
                <a:gd name="connsiteY191" fmla="*/ 2558100 h 3453324"/>
                <a:gd name="connsiteX192" fmla="*/ 998368 w 4395438"/>
                <a:gd name="connsiteY192" fmla="*/ 2558100 h 3453324"/>
                <a:gd name="connsiteX193" fmla="*/ 1060969 w 4395438"/>
                <a:gd name="connsiteY193" fmla="*/ 2501190 h 3453324"/>
                <a:gd name="connsiteX194" fmla="*/ 857515 w 4395438"/>
                <a:gd name="connsiteY194" fmla="*/ 2501190 h 3453324"/>
                <a:gd name="connsiteX195" fmla="*/ 995522 w 4395438"/>
                <a:gd name="connsiteY195" fmla="*/ 2501901 h 3453324"/>
                <a:gd name="connsiteX196" fmla="*/ 935055 w 4395438"/>
                <a:gd name="connsiteY196" fmla="*/ 2557389 h 3453324"/>
                <a:gd name="connsiteX197" fmla="*/ 780688 w 4395438"/>
                <a:gd name="connsiteY197" fmla="*/ 2558100 h 3453324"/>
                <a:gd name="connsiteX198" fmla="*/ 857515 w 4395438"/>
                <a:gd name="connsiteY198" fmla="*/ 2501190 h 3453324"/>
                <a:gd name="connsiteX199" fmla="*/ 2189208 w 4395438"/>
                <a:gd name="connsiteY199" fmla="*/ 2440011 h 3453324"/>
                <a:gd name="connsiteX200" fmla="*/ 2338596 w 4395438"/>
                <a:gd name="connsiteY200" fmla="*/ 2440011 h 3453324"/>
                <a:gd name="connsiteX201" fmla="*/ 2345710 w 4395438"/>
                <a:gd name="connsiteY201" fmla="*/ 2483405 h 3453324"/>
                <a:gd name="connsiteX202" fmla="*/ 2189208 w 4395438"/>
                <a:gd name="connsiteY202" fmla="*/ 2483405 h 3453324"/>
                <a:gd name="connsiteX203" fmla="*/ 2189208 w 4395438"/>
                <a:gd name="connsiteY203" fmla="*/ 2440011 h 3453324"/>
                <a:gd name="connsiteX204" fmla="*/ 3481329 w 4395438"/>
                <a:gd name="connsiteY204" fmla="*/ 2439211 h 3453324"/>
                <a:gd name="connsiteX205" fmla="*/ 3550065 w 4395438"/>
                <a:gd name="connsiteY205" fmla="*/ 2442146 h 3453324"/>
                <a:gd name="connsiteX206" fmla="*/ 3592036 w 4395438"/>
                <a:gd name="connsiteY206" fmla="*/ 2486962 h 3453324"/>
                <a:gd name="connsiteX207" fmla="*/ 3445494 w 4395438"/>
                <a:gd name="connsiteY207" fmla="*/ 2485539 h 3453324"/>
                <a:gd name="connsiteX208" fmla="*/ 3408502 w 4395438"/>
                <a:gd name="connsiteY208" fmla="*/ 2449259 h 3453324"/>
                <a:gd name="connsiteX209" fmla="*/ 3412059 w 4395438"/>
                <a:gd name="connsiteY209" fmla="*/ 2440012 h 3453324"/>
                <a:gd name="connsiteX210" fmla="*/ 3481329 w 4395438"/>
                <a:gd name="connsiteY210" fmla="*/ 2439211 h 3453324"/>
                <a:gd name="connsiteX211" fmla="*/ 2599582 w 4395438"/>
                <a:gd name="connsiteY211" fmla="*/ 2438767 h 3453324"/>
                <a:gd name="connsiteX212" fmla="*/ 2668674 w 4395438"/>
                <a:gd name="connsiteY212" fmla="*/ 2441435 h 3453324"/>
                <a:gd name="connsiteX213" fmla="*/ 2697840 w 4395438"/>
                <a:gd name="connsiteY213" fmla="*/ 2487673 h 3453324"/>
                <a:gd name="connsiteX214" fmla="*/ 2553431 w 4395438"/>
                <a:gd name="connsiteY214" fmla="*/ 2486251 h 3453324"/>
                <a:gd name="connsiteX215" fmla="*/ 2522842 w 4395438"/>
                <a:gd name="connsiteY215" fmla="*/ 2450682 h 3453324"/>
                <a:gd name="connsiteX216" fmla="*/ 2529956 w 4395438"/>
                <a:gd name="connsiteY216" fmla="*/ 2439300 h 3453324"/>
                <a:gd name="connsiteX217" fmla="*/ 2599582 w 4395438"/>
                <a:gd name="connsiteY217" fmla="*/ 2438767 h 3453324"/>
                <a:gd name="connsiteX218" fmla="*/ 2768889 w 4395438"/>
                <a:gd name="connsiteY218" fmla="*/ 2438500 h 3453324"/>
                <a:gd name="connsiteX219" fmla="*/ 2836558 w 4395438"/>
                <a:gd name="connsiteY219" fmla="*/ 2441435 h 3453324"/>
                <a:gd name="connsiteX220" fmla="*/ 2865725 w 4395438"/>
                <a:gd name="connsiteY220" fmla="*/ 2480560 h 3453324"/>
                <a:gd name="connsiteX221" fmla="*/ 2855054 w 4395438"/>
                <a:gd name="connsiteY221" fmla="*/ 2488385 h 3453324"/>
                <a:gd name="connsiteX222" fmla="*/ 2746214 w 4395438"/>
                <a:gd name="connsiteY222" fmla="*/ 2488385 h 3453324"/>
                <a:gd name="connsiteX223" fmla="*/ 2700686 w 4395438"/>
                <a:gd name="connsiteY223" fmla="*/ 2439301 h 3453324"/>
                <a:gd name="connsiteX224" fmla="*/ 2768889 w 4395438"/>
                <a:gd name="connsiteY224" fmla="*/ 2438500 h 3453324"/>
                <a:gd name="connsiteX225" fmla="*/ 2428497 w 4395438"/>
                <a:gd name="connsiteY225" fmla="*/ 2437077 h 3453324"/>
                <a:gd name="connsiteX226" fmla="*/ 2495099 w 4395438"/>
                <a:gd name="connsiteY226" fmla="*/ 2440012 h 3453324"/>
                <a:gd name="connsiteX227" fmla="*/ 2522843 w 4395438"/>
                <a:gd name="connsiteY227" fmla="*/ 2478426 h 3453324"/>
                <a:gd name="connsiteX228" fmla="*/ 2515729 w 4395438"/>
                <a:gd name="connsiteY228" fmla="*/ 2487674 h 3453324"/>
                <a:gd name="connsiteX229" fmla="*/ 2378434 w 4395438"/>
                <a:gd name="connsiteY229" fmla="*/ 2485539 h 3453324"/>
                <a:gd name="connsiteX230" fmla="*/ 2352824 w 4395438"/>
                <a:gd name="connsiteY230" fmla="*/ 2447125 h 3453324"/>
                <a:gd name="connsiteX231" fmla="*/ 2361361 w 4395438"/>
                <a:gd name="connsiteY231" fmla="*/ 2437878 h 3453324"/>
                <a:gd name="connsiteX232" fmla="*/ 2428497 w 4395438"/>
                <a:gd name="connsiteY232" fmla="*/ 2437077 h 3453324"/>
                <a:gd name="connsiteX233" fmla="*/ 3101634 w 4395438"/>
                <a:gd name="connsiteY233" fmla="*/ 2436722 h 3453324"/>
                <a:gd name="connsiteX234" fmla="*/ 3164501 w 4395438"/>
                <a:gd name="connsiteY234" fmla="*/ 2439301 h 3453324"/>
                <a:gd name="connsiteX235" fmla="*/ 3209318 w 4395438"/>
                <a:gd name="connsiteY235" fmla="*/ 2472735 h 3453324"/>
                <a:gd name="connsiteX236" fmla="*/ 3203626 w 4395438"/>
                <a:gd name="connsiteY236" fmla="*/ 2485540 h 3453324"/>
                <a:gd name="connsiteX237" fmla="*/ 3059218 w 4395438"/>
                <a:gd name="connsiteY237" fmla="*/ 2483406 h 3453324"/>
                <a:gd name="connsiteX238" fmla="*/ 3030763 w 4395438"/>
                <a:gd name="connsiteY238" fmla="*/ 2437878 h 3453324"/>
                <a:gd name="connsiteX239" fmla="*/ 3101634 w 4395438"/>
                <a:gd name="connsiteY239" fmla="*/ 2436722 h 3453324"/>
                <a:gd name="connsiteX240" fmla="*/ 2934639 w 4395438"/>
                <a:gd name="connsiteY240" fmla="*/ 2436722 h 3453324"/>
                <a:gd name="connsiteX241" fmla="*/ 2997329 w 4395438"/>
                <a:gd name="connsiteY241" fmla="*/ 2439301 h 3453324"/>
                <a:gd name="connsiteX242" fmla="*/ 3037877 w 4395438"/>
                <a:gd name="connsiteY242" fmla="*/ 2475580 h 3453324"/>
                <a:gd name="connsiteX243" fmla="*/ 3030764 w 4395438"/>
                <a:gd name="connsiteY243" fmla="*/ 2486962 h 3453324"/>
                <a:gd name="connsiteX244" fmla="*/ 2894891 w 4395438"/>
                <a:gd name="connsiteY244" fmla="*/ 2484829 h 3453324"/>
                <a:gd name="connsiteX245" fmla="*/ 2862879 w 4395438"/>
                <a:gd name="connsiteY245" fmla="*/ 2447126 h 3453324"/>
                <a:gd name="connsiteX246" fmla="*/ 2871416 w 4395438"/>
                <a:gd name="connsiteY246" fmla="*/ 2437878 h 3453324"/>
                <a:gd name="connsiteX247" fmla="*/ 2934639 w 4395438"/>
                <a:gd name="connsiteY247" fmla="*/ 2436722 h 3453324"/>
                <a:gd name="connsiteX248" fmla="*/ 2056892 w 4395438"/>
                <a:gd name="connsiteY248" fmla="*/ 2436455 h 3453324"/>
                <a:gd name="connsiteX249" fmla="*/ 2131587 w 4395438"/>
                <a:gd name="connsiteY249" fmla="*/ 2437167 h 3453324"/>
                <a:gd name="connsiteX250" fmla="*/ 2166444 w 4395438"/>
                <a:gd name="connsiteY250" fmla="*/ 2485540 h 3453324"/>
                <a:gd name="connsiteX251" fmla="*/ 2019901 w 4395438"/>
                <a:gd name="connsiteY251" fmla="*/ 2485540 h 3453324"/>
                <a:gd name="connsiteX252" fmla="*/ 2056892 w 4395438"/>
                <a:gd name="connsiteY252" fmla="*/ 2436455 h 3453324"/>
                <a:gd name="connsiteX253" fmla="*/ 1889720 w 4395438"/>
                <a:gd name="connsiteY253" fmla="*/ 2435032 h 3453324"/>
                <a:gd name="connsiteX254" fmla="*/ 1981487 w 4395438"/>
                <a:gd name="connsiteY254" fmla="*/ 2437166 h 3453324"/>
                <a:gd name="connsiteX255" fmla="*/ 1998560 w 4395438"/>
                <a:gd name="connsiteY255" fmla="*/ 2459930 h 3453324"/>
                <a:gd name="connsiteX256" fmla="*/ 1980775 w 4395438"/>
                <a:gd name="connsiteY256" fmla="*/ 2486251 h 3453324"/>
                <a:gd name="connsiteX257" fmla="*/ 1843480 w 4395438"/>
                <a:gd name="connsiteY257" fmla="*/ 2487674 h 3453324"/>
                <a:gd name="connsiteX258" fmla="*/ 1889720 w 4395438"/>
                <a:gd name="connsiteY258" fmla="*/ 2435032 h 3453324"/>
                <a:gd name="connsiteX259" fmla="*/ 1711877 w 4395438"/>
                <a:gd name="connsiteY259" fmla="*/ 2435032 h 3453324"/>
                <a:gd name="connsiteX260" fmla="*/ 1825697 w 4395438"/>
                <a:gd name="connsiteY260" fmla="*/ 2435032 h 3453324"/>
                <a:gd name="connsiteX261" fmla="*/ 1785148 w 4395438"/>
                <a:gd name="connsiteY261" fmla="*/ 2489096 h 3453324"/>
                <a:gd name="connsiteX262" fmla="*/ 1672750 w 4395438"/>
                <a:gd name="connsiteY262" fmla="*/ 2488385 h 3453324"/>
                <a:gd name="connsiteX263" fmla="*/ 1711877 w 4395438"/>
                <a:gd name="connsiteY263" fmla="*/ 2435032 h 3453324"/>
                <a:gd name="connsiteX264" fmla="*/ 1543281 w 4395438"/>
                <a:gd name="connsiteY264" fmla="*/ 2434321 h 3453324"/>
                <a:gd name="connsiteX265" fmla="*/ 1654967 w 4395438"/>
                <a:gd name="connsiteY265" fmla="*/ 2435033 h 3453324"/>
                <a:gd name="connsiteX266" fmla="*/ 1608727 w 4395438"/>
                <a:gd name="connsiteY266" fmla="*/ 2488385 h 3453324"/>
                <a:gd name="connsiteX267" fmla="*/ 1495619 w 4395438"/>
                <a:gd name="connsiteY267" fmla="*/ 2487674 h 3453324"/>
                <a:gd name="connsiteX268" fmla="*/ 1543281 w 4395438"/>
                <a:gd name="connsiteY268" fmla="*/ 2434321 h 3453324"/>
                <a:gd name="connsiteX269" fmla="*/ 887395 w 4395438"/>
                <a:gd name="connsiteY269" fmla="*/ 2434321 h 3453324"/>
                <a:gd name="connsiteX270" fmla="*/ 1126416 w 4395438"/>
                <a:gd name="connsiteY270" fmla="*/ 2434321 h 3453324"/>
                <a:gd name="connsiteX271" fmla="*/ 1063815 w 4395438"/>
                <a:gd name="connsiteY271" fmla="*/ 2488385 h 3453324"/>
                <a:gd name="connsiteX272" fmla="*/ 824082 w 4395438"/>
                <a:gd name="connsiteY272" fmla="*/ 2487673 h 3453324"/>
                <a:gd name="connsiteX273" fmla="*/ 887395 w 4395438"/>
                <a:gd name="connsiteY273" fmla="*/ 2434321 h 3453324"/>
                <a:gd name="connsiteX274" fmla="*/ 1368994 w 4395438"/>
                <a:gd name="connsiteY274" fmla="*/ 2433610 h 3453324"/>
                <a:gd name="connsiteX275" fmla="*/ 1482814 w 4395438"/>
                <a:gd name="connsiteY275" fmla="*/ 2434322 h 3453324"/>
                <a:gd name="connsiteX276" fmla="*/ 1428037 w 4395438"/>
                <a:gd name="connsiteY276" fmla="*/ 2487674 h 3453324"/>
                <a:gd name="connsiteX277" fmla="*/ 1317063 w 4395438"/>
                <a:gd name="connsiteY277" fmla="*/ 2486963 h 3453324"/>
                <a:gd name="connsiteX278" fmla="*/ 1368994 w 4395438"/>
                <a:gd name="connsiteY278" fmla="*/ 2433610 h 3453324"/>
                <a:gd name="connsiteX279" fmla="*/ 1196841 w 4395438"/>
                <a:gd name="connsiteY279" fmla="*/ 2433609 h 3453324"/>
                <a:gd name="connsiteX280" fmla="*/ 1310661 w 4395438"/>
                <a:gd name="connsiteY280" fmla="*/ 2434320 h 3453324"/>
                <a:gd name="connsiteX281" fmla="*/ 1255174 w 4395438"/>
                <a:gd name="connsiteY281" fmla="*/ 2488385 h 3453324"/>
                <a:gd name="connsiteX282" fmla="*/ 1141354 w 4395438"/>
                <a:gd name="connsiteY282" fmla="*/ 2487674 h 3453324"/>
                <a:gd name="connsiteX283" fmla="*/ 1196841 w 4395438"/>
                <a:gd name="connsiteY283" fmla="*/ 2433609 h 3453324"/>
                <a:gd name="connsiteX284" fmla="*/ 2110957 w 4395438"/>
                <a:gd name="connsiteY284" fmla="*/ 2377411 h 3453324"/>
                <a:gd name="connsiteX285" fmla="*/ 2256789 w 4395438"/>
                <a:gd name="connsiteY285" fmla="*/ 2377411 h 3453324"/>
                <a:gd name="connsiteX286" fmla="*/ 2258923 w 4395438"/>
                <a:gd name="connsiteY286" fmla="*/ 2420093 h 3453324"/>
                <a:gd name="connsiteX287" fmla="*/ 2110957 w 4395438"/>
                <a:gd name="connsiteY287" fmla="*/ 2420093 h 3453324"/>
                <a:gd name="connsiteX288" fmla="*/ 2110957 w 4395438"/>
                <a:gd name="connsiteY288" fmla="*/ 2377411 h 3453324"/>
                <a:gd name="connsiteX289" fmla="*/ 1943783 w 4395438"/>
                <a:gd name="connsiteY289" fmla="*/ 2376699 h 3453324"/>
                <a:gd name="connsiteX290" fmla="*/ 2090327 w 4395438"/>
                <a:gd name="connsiteY290" fmla="*/ 2376699 h 3453324"/>
                <a:gd name="connsiteX291" fmla="*/ 2090327 w 4395438"/>
                <a:gd name="connsiteY291" fmla="*/ 2419381 h 3453324"/>
                <a:gd name="connsiteX292" fmla="*/ 1938804 w 4395438"/>
                <a:gd name="connsiteY292" fmla="*/ 2419381 h 3453324"/>
                <a:gd name="connsiteX293" fmla="*/ 1943783 w 4395438"/>
                <a:gd name="connsiteY293" fmla="*/ 2376699 h 3453324"/>
                <a:gd name="connsiteX294" fmla="*/ 3440782 w 4395438"/>
                <a:gd name="connsiteY294" fmla="*/ 2375544 h 3453324"/>
                <a:gd name="connsiteX295" fmla="*/ 3503115 w 4395438"/>
                <a:gd name="connsiteY295" fmla="*/ 2378123 h 3453324"/>
                <a:gd name="connsiteX296" fmla="*/ 3544375 w 4395438"/>
                <a:gd name="connsiteY296" fmla="*/ 2413691 h 3453324"/>
                <a:gd name="connsiteX297" fmla="*/ 3539396 w 4395438"/>
                <a:gd name="connsiteY297" fmla="*/ 2422939 h 3453324"/>
                <a:gd name="connsiteX298" fmla="*/ 3409926 w 4395438"/>
                <a:gd name="connsiteY298" fmla="*/ 2421517 h 3453324"/>
                <a:gd name="connsiteX299" fmla="*/ 3372934 w 4395438"/>
                <a:gd name="connsiteY299" fmla="*/ 2386659 h 3453324"/>
                <a:gd name="connsiteX300" fmla="*/ 3377914 w 4395438"/>
                <a:gd name="connsiteY300" fmla="*/ 2376700 h 3453324"/>
                <a:gd name="connsiteX301" fmla="*/ 3440782 w 4395438"/>
                <a:gd name="connsiteY301" fmla="*/ 2375544 h 3453324"/>
                <a:gd name="connsiteX302" fmla="*/ 2506392 w 4395438"/>
                <a:gd name="connsiteY302" fmla="*/ 2375366 h 3453324"/>
                <a:gd name="connsiteX303" fmla="*/ 2572639 w 4395438"/>
                <a:gd name="connsiteY303" fmla="*/ 2377411 h 3453324"/>
                <a:gd name="connsiteX304" fmla="*/ 2598959 w 4395438"/>
                <a:gd name="connsiteY304" fmla="*/ 2412979 h 3453324"/>
                <a:gd name="connsiteX305" fmla="*/ 2592557 w 4395438"/>
                <a:gd name="connsiteY305" fmla="*/ 2422227 h 3453324"/>
                <a:gd name="connsiteX306" fmla="*/ 2459530 w 4395438"/>
                <a:gd name="connsiteY306" fmla="*/ 2420805 h 3453324"/>
                <a:gd name="connsiteX307" fmla="*/ 2431075 w 4395438"/>
                <a:gd name="connsiteY307" fmla="*/ 2375988 h 3453324"/>
                <a:gd name="connsiteX308" fmla="*/ 2506392 w 4395438"/>
                <a:gd name="connsiteY308" fmla="*/ 2375366 h 3453324"/>
                <a:gd name="connsiteX309" fmla="*/ 2342865 w 4395438"/>
                <a:gd name="connsiteY309" fmla="*/ 2375366 h 3453324"/>
                <a:gd name="connsiteX310" fmla="*/ 2409023 w 4395438"/>
                <a:gd name="connsiteY310" fmla="*/ 2377411 h 3453324"/>
                <a:gd name="connsiteX311" fmla="*/ 2436766 w 4395438"/>
                <a:gd name="connsiteY311" fmla="*/ 2422938 h 3453324"/>
                <a:gd name="connsiteX312" fmla="*/ 2294492 w 4395438"/>
                <a:gd name="connsiteY312" fmla="*/ 2421516 h 3453324"/>
                <a:gd name="connsiteX313" fmla="*/ 2268882 w 4395438"/>
                <a:gd name="connsiteY313" fmla="*/ 2386659 h 3453324"/>
                <a:gd name="connsiteX314" fmla="*/ 2276708 w 4395438"/>
                <a:gd name="connsiteY314" fmla="*/ 2375988 h 3453324"/>
                <a:gd name="connsiteX315" fmla="*/ 2342865 w 4395438"/>
                <a:gd name="connsiteY315" fmla="*/ 2375366 h 3453324"/>
                <a:gd name="connsiteX316" fmla="*/ 3109014 w 4395438"/>
                <a:gd name="connsiteY316" fmla="*/ 2375277 h 3453324"/>
                <a:gd name="connsiteX317" fmla="*/ 3249155 w 4395438"/>
                <a:gd name="connsiteY317" fmla="*/ 2375277 h 3453324"/>
                <a:gd name="connsiteX318" fmla="*/ 3408503 w 4395438"/>
                <a:gd name="connsiteY318" fmla="*/ 2472024 h 3453324"/>
                <a:gd name="connsiteX319" fmla="*/ 3416328 w 4395438"/>
                <a:gd name="connsiteY319" fmla="*/ 2489808 h 3453324"/>
                <a:gd name="connsiteX320" fmla="*/ 3246309 w 4395438"/>
                <a:gd name="connsiteY320" fmla="*/ 2488385 h 3453324"/>
                <a:gd name="connsiteX321" fmla="*/ 3219989 w 4395438"/>
                <a:gd name="connsiteY321" fmla="*/ 2459219 h 3453324"/>
                <a:gd name="connsiteX322" fmla="*/ 3161656 w 4395438"/>
                <a:gd name="connsiteY322" fmla="*/ 2422228 h 3453324"/>
                <a:gd name="connsiteX323" fmla="*/ 3109014 w 4395438"/>
                <a:gd name="connsiteY323" fmla="*/ 2375277 h 3453324"/>
                <a:gd name="connsiteX324" fmla="*/ 3001508 w 4395438"/>
                <a:gd name="connsiteY324" fmla="*/ 2375099 h 3453324"/>
                <a:gd name="connsiteX325" fmla="*/ 3065620 w 4395438"/>
                <a:gd name="connsiteY325" fmla="*/ 2377411 h 3453324"/>
                <a:gd name="connsiteX326" fmla="*/ 3098343 w 4395438"/>
                <a:gd name="connsiteY326" fmla="*/ 2411557 h 3453324"/>
                <a:gd name="connsiteX327" fmla="*/ 3091941 w 4395438"/>
                <a:gd name="connsiteY327" fmla="*/ 2422939 h 3453324"/>
                <a:gd name="connsiteX328" fmla="*/ 2965316 w 4395438"/>
                <a:gd name="connsiteY328" fmla="*/ 2421516 h 3453324"/>
                <a:gd name="connsiteX329" fmla="*/ 2930459 w 4395438"/>
                <a:gd name="connsiteY329" fmla="*/ 2386659 h 3453324"/>
                <a:gd name="connsiteX330" fmla="*/ 2936861 w 4395438"/>
                <a:gd name="connsiteY330" fmla="*/ 2375988 h 3453324"/>
                <a:gd name="connsiteX331" fmla="*/ 3001508 w 4395438"/>
                <a:gd name="connsiteY331" fmla="*/ 2375099 h 3453324"/>
                <a:gd name="connsiteX332" fmla="*/ 2836202 w 4395438"/>
                <a:gd name="connsiteY332" fmla="*/ 2375099 h 3453324"/>
                <a:gd name="connsiteX333" fmla="*/ 2899158 w 4395438"/>
                <a:gd name="connsiteY333" fmla="*/ 2377411 h 3453324"/>
                <a:gd name="connsiteX334" fmla="*/ 2933304 w 4395438"/>
                <a:gd name="connsiteY334" fmla="*/ 2412268 h 3453324"/>
                <a:gd name="connsiteX335" fmla="*/ 2924057 w 4395438"/>
                <a:gd name="connsiteY335" fmla="*/ 2422939 h 3453324"/>
                <a:gd name="connsiteX336" fmla="*/ 2800989 w 4395438"/>
                <a:gd name="connsiteY336" fmla="*/ 2421516 h 3453324"/>
                <a:gd name="connsiteX337" fmla="*/ 2765420 w 4395438"/>
                <a:gd name="connsiteY337" fmla="*/ 2387370 h 3453324"/>
                <a:gd name="connsiteX338" fmla="*/ 2773246 w 4395438"/>
                <a:gd name="connsiteY338" fmla="*/ 2375988 h 3453324"/>
                <a:gd name="connsiteX339" fmla="*/ 2836202 w 4395438"/>
                <a:gd name="connsiteY339" fmla="*/ 2375099 h 3453324"/>
                <a:gd name="connsiteX340" fmla="*/ 2671431 w 4395438"/>
                <a:gd name="connsiteY340" fmla="*/ 2374388 h 3453324"/>
                <a:gd name="connsiteX341" fmla="*/ 2732698 w 4395438"/>
                <a:gd name="connsiteY341" fmla="*/ 2376700 h 3453324"/>
                <a:gd name="connsiteX342" fmla="*/ 2765421 w 4395438"/>
                <a:gd name="connsiteY342" fmla="*/ 2410135 h 3453324"/>
                <a:gd name="connsiteX343" fmla="*/ 2758307 w 4395438"/>
                <a:gd name="connsiteY343" fmla="*/ 2421517 h 3453324"/>
                <a:gd name="connsiteX344" fmla="*/ 2625992 w 4395438"/>
                <a:gd name="connsiteY344" fmla="*/ 2420094 h 3453324"/>
                <a:gd name="connsiteX345" fmla="*/ 2601805 w 4395438"/>
                <a:gd name="connsiteY345" fmla="*/ 2385236 h 3453324"/>
                <a:gd name="connsiteX346" fmla="*/ 2609631 w 4395438"/>
                <a:gd name="connsiteY346" fmla="*/ 2375277 h 3453324"/>
                <a:gd name="connsiteX347" fmla="*/ 2671431 w 4395438"/>
                <a:gd name="connsiteY347" fmla="*/ 2374388 h 3453324"/>
                <a:gd name="connsiteX348" fmla="*/ 1814315 w 4395438"/>
                <a:gd name="connsiteY348" fmla="*/ 2373144 h 3453324"/>
                <a:gd name="connsiteX349" fmla="*/ 1923866 w 4395438"/>
                <a:gd name="connsiteY349" fmla="*/ 2373855 h 3453324"/>
                <a:gd name="connsiteX350" fmla="*/ 1883318 w 4395438"/>
                <a:gd name="connsiteY350" fmla="*/ 2422940 h 3453324"/>
                <a:gd name="connsiteX351" fmla="*/ 1774477 w 4395438"/>
                <a:gd name="connsiteY351" fmla="*/ 2422228 h 3453324"/>
                <a:gd name="connsiteX352" fmla="*/ 1814315 w 4395438"/>
                <a:gd name="connsiteY352" fmla="*/ 2373144 h 3453324"/>
                <a:gd name="connsiteX353" fmla="*/ 1645719 w 4395438"/>
                <a:gd name="connsiteY353" fmla="*/ 2373143 h 3453324"/>
                <a:gd name="connsiteX354" fmla="*/ 1754560 w 4395438"/>
                <a:gd name="connsiteY354" fmla="*/ 2373854 h 3453324"/>
                <a:gd name="connsiteX355" fmla="*/ 1717568 w 4395438"/>
                <a:gd name="connsiteY355" fmla="*/ 2422939 h 3453324"/>
                <a:gd name="connsiteX356" fmla="*/ 1605882 w 4395438"/>
                <a:gd name="connsiteY356" fmla="*/ 2422227 h 3453324"/>
                <a:gd name="connsiteX357" fmla="*/ 1645719 w 4395438"/>
                <a:gd name="connsiteY357" fmla="*/ 2373143 h 3453324"/>
                <a:gd name="connsiteX358" fmla="*/ 1479968 w 4395438"/>
                <a:gd name="connsiteY358" fmla="*/ 2372432 h 3453324"/>
                <a:gd name="connsiteX359" fmla="*/ 1590230 w 4395438"/>
                <a:gd name="connsiteY359" fmla="*/ 2373143 h 3453324"/>
                <a:gd name="connsiteX360" fmla="*/ 1542569 w 4395438"/>
                <a:gd name="connsiteY360" fmla="*/ 2422939 h 3453324"/>
                <a:gd name="connsiteX361" fmla="*/ 1433728 w 4395438"/>
                <a:gd name="connsiteY361" fmla="*/ 2422228 h 3453324"/>
                <a:gd name="connsiteX362" fmla="*/ 1479968 w 4395438"/>
                <a:gd name="connsiteY362" fmla="*/ 2372432 h 3453324"/>
                <a:gd name="connsiteX363" fmla="*/ 1312083 w 4395438"/>
                <a:gd name="connsiteY363" fmla="*/ 2372431 h 3453324"/>
                <a:gd name="connsiteX364" fmla="*/ 1423058 w 4395438"/>
                <a:gd name="connsiteY364" fmla="*/ 2373142 h 3453324"/>
                <a:gd name="connsiteX365" fmla="*/ 1373973 w 4395438"/>
                <a:gd name="connsiteY365" fmla="*/ 2422938 h 3453324"/>
                <a:gd name="connsiteX366" fmla="*/ 1262999 w 4395438"/>
                <a:gd name="connsiteY366" fmla="*/ 2422227 h 3453324"/>
                <a:gd name="connsiteX367" fmla="*/ 1312083 w 4395438"/>
                <a:gd name="connsiteY367" fmla="*/ 2372431 h 3453324"/>
                <a:gd name="connsiteX368" fmla="*/ 1159406 w 4395438"/>
                <a:gd name="connsiteY368" fmla="*/ 2371276 h 3453324"/>
                <a:gd name="connsiteX369" fmla="*/ 1254462 w 4395438"/>
                <a:gd name="connsiteY369" fmla="*/ 2376700 h 3453324"/>
                <a:gd name="connsiteX370" fmla="*/ 1205378 w 4395438"/>
                <a:gd name="connsiteY370" fmla="*/ 2422228 h 3453324"/>
                <a:gd name="connsiteX371" fmla="*/ 898064 w 4395438"/>
                <a:gd name="connsiteY371" fmla="*/ 2422228 h 3453324"/>
                <a:gd name="connsiteX372" fmla="*/ 865341 w 4395438"/>
                <a:gd name="connsiteY372" fmla="*/ 2419382 h 3453324"/>
                <a:gd name="connsiteX373" fmla="*/ 922963 w 4395438"/>
                <a:gd name="connsiteY373" fmla="*/ 2372432 h 3453324"/>
                <a:gd name="connsiteX374" fmla="*/ 1068083 w 4395438"/>
                <a:gd name="connsiteY374" fmla="*/ 2373854 h 3453324"/>
                <a:gd name="connsiteX375" fmla="*/ 1102229 w 4395438"/>
                <a:gd name="connsiteY375" fmla="*/ 2384525 h 3453324"/>
                <a:gd name="connsiteX376" fmla="*/ 1159406 w 4395438"/>
                <a:gd name="connsiteY376" fmla="*/ 2371276 h 3453324"/>
                <a:gd name="connsiteX377" fmla="*/ 2381279 w 4395438"/>
                <a:gd name="connsiteY377" fmla="*/ 2319078 h 3453324"/>
                <a:gd name="connsiteX378" fmla="*/ 2524266 w 4395438"/>
                <a:gd name="connsiteY378" fmla="*/ 2319078 h 3453324"/>
                <a:gd name="connsiteX379" fmla="*/ 2530668 w 4395438"/>
                <a:gd name="connsiteY379" fmla="*/ 2358205 h 3453324"/>
                <a:gd name="connsiteX380" fmla="*/ 2388393 w 4395438"/>
                <a:gd name="connsiteY380" fmla="*/ 2358205 h 3453324"/>
                <a:gd name="connsiteX381" fmla="*/ 2381279 w 4395438"/>
                <a:gd name="connsiteY381" fmla="*/ 2319078 h 3453324"/>
                <a:gd name="connsiteX382" fmla="*/ 3407348 w 4395438"/>
                <a:gd name="connsiteY382" fmla="*/ 2318189 h 3453324"/>
                <a:gd name="connsiteX383" fmla="*/ 3469681 w 4395438"/>
                <a:gd name="connsiteY383" fmla="*/ 2320501 h 3453324"/>
                <a:gd name="connsiteX384" fmla="*/ 3511653 w 4395438"/>
                <a:gd name="connsiteY384" fmla="*/ 2361049 h 3453324"/>
                <a:gd name="connsiteX385" fmla="*/ 3376492 w 4395438"/>
                <a:gd name="connsiteY385" fmla="*/ 2359627 h 3453324"/>
                <a:gd name="connsiteX386" fmla="*/ 3339500 w 4395438"/>
                <a:gd name="connsiteY386" fmla="*/ 2329749 h 3453324"/>
                <a:gd name="connsiteX387" fmla="*/ 3344480 w 4395438"/>
                <a:gd name="connsiteY387" fmla="*/ 2319078 h 3453324"/>
                <a:gd name="connsiteX388" fmla="*/ 3407348 w 4395438"/>
                <a:gd name="connsiteY388" fmla="*/ 2318189 h 3453324"/>
                <a:gd name="connsiteX389" fmla="*/ 2767821 w 4395438"/>
                <a:gd name="connsiteY389" fmla="*/ 2317745 h 3453324"/>
                <a:gd name="connsiteX390" fmla="*/ 2830155 w 4395438"/>
                <a:gd name="connsiteY390" fmla="*/ 2319790 h 3453324"/>
                <a:gd name="connsiteX391" fmla="*/ 2857899 w 4395438"/>
                <a:gd name="connsiteY391" fmla="*/ 2351802 h 3453324"/>
                <a:gd name="connsiteX392" fmla="*/ 2851497 w 4395438"/>
                <a:gd name="connsiteY392" fmla="*/ 2360338 h 3453324"/>
                <a:gd name="connsiteX393" fmla="*/ 2727718 w 4395438"/>
                <a:gd name="connsiteY393" fmla="*/ 2358915 h 3453324"/>
                <a:gd name="connsiteX394" fmla="*/ 2698551 w 4395438"/>
                <a:gd name="connsiteY394" fmla="*/ 2329038 h 3453324"/>
                <a:gd name="connsiteX395" fmla="*/ 2704953 w 4395438"/>
                <a:gd name="connsiteY395" fmla="*/ 2318367 h 3453324"/>
                <a:gd name="connsiteX396" fmla="*/ 2767821 w 4395438"/>
                <a:gd name="connsiteY396" fmla="*/ 2317745 h 3453324"/>
                <a:gd name="connsiteX397" fmla="*/ 2925391 w 4395438"/>
                <a:gd name="connsiteY397" fmla="*/ 2317033 h 3453324"/>
                <a:gd name="connsiteX398" fmla="*/ 2988081 w 4395438"/>
                <a:gd name="connsiteY398" fmla="*/ 2319078 h 3453324"/>
                <a:gd name="connsiteX399" fmla="*/ 3019381 w 4395438"/>
                <a:gd name="connsiteY399" fmla="*/ 2348955 h 3453324"/>
                <a:gd name="connsiteX400" fmla="*/ 3014402 w 4395438"/>
                <a:gd name="connsiteY400" fmla="*/ 2359626 h 3453324"/>
                <a:gd name="connsiteX401" fmla="*/ 2887065 w 4395438"/>
                <a:gd name="connsiteY401" fmla="*/ 2358203 h 3453324"/>
                <a:gd name="connsiteX402" fmla="*/ 2853631 w 4395438"/>
                <a:gd name="connsiteY402" fmla="*/ 2317655 h 3453324"/>
                <a:gd name="connsiteX403" fmla="*/ 2925391 w 4395438"/>
                <a:gd name="connsiteY403" fmla="*/ 2317033 h 3453324"/>
                <a:gd name="connsiteX404" fmla="*/ 2608918 w 4395438"/>
                <a:gd name="connsiteY404" fmla="*/ 2317033 h 3453324"/>
                <a:gd name="connsiteX405" fmla="*/ 2672942 w 4395438"/>
                <a:gd name="connsiteY405" fmla="*/ 2319078 h 3453324"/>
                <a:gd name="connsiteX406" fmla="*/ 2696418 w 4395438"/>
                <a:gd name="connsiteY406" fmla="*/ 2351090 h 3453324"/>
                <a:gd name="connsiteX407" fmla="*/ 2688592 w 4395438"/>
                <a:gd name="connsiteY407" fmla="*/ 2360337 h 3453324"/>
                <a:gd name="connsiteX408" fmla="*/ 2569793 w 4395438"/>
                <a:gd name="connsiteY408" fmla="*/ 2358914 h 3453324"/>
                <a:gd name="connsiteX409" fmla="*/ 2537781 w 4395438"/>
                <a:gd name="connsiteY409" fmla="*/ 2331171 h 3453324"/>
                <a:gd name="connsiteX410" fmla="*/ 2544895 w 4395438"/>
                <a:gd name="connsiteY410" fmla="*/ 2317655 h 3453324"/>
                <a:gd name="connsiteX411" fmla="*/ 2608918 w 4395438"/>
                <a:gd name="connsiteY411" fmla="*/ 2317033 h 3453324"/>
                <a:gd name="connsiteX412" fmla="*/ 3025072 w 4395438"/>
                <a:gd name="connsiteY412" fmla="*/ 2316944 h 3453324"/>
                <a:gd name="connsiteX413" fmla="*/ 3183709 w 4395438"/>
                <a:gd name="connsiteY413" fmla="*/ 2316944 h 3453324"/>
                <a:gd name="connsiteX414" fmla="*/ 3286858 w 4395438"/>
                <a:gd name="connsiteY414" fmla="*/ 2316944 h 3453324"/>
                <a:gd name="connsiteX415" fmla="*/ 3340211 w 4395438"/>
                <a:gd name="connsiteY415" fmla="*/ 2360337 h 3453324"/>
                <a:gd name="connsiteX416" fmla="*/ 3055662 w 4395438"/>
                <a:gd name="connsiteY416" fmla="*/ 2358915 h 3453324"/>
                <a:gd name="connsiteX417" fmla="*/ 3018670 w 4395438"/>
                <a:gd name="connsiteY417" fmla="*/ 2328326 h 3453324"/>
                <a:gd name="connsiteX418" fmla="*/ 3025072 w 4395438"/>
                <a:gd name="connsiteY418" fmla="*/ 2316944 h 3453324"/>
                <a:gd name="connsiteX419" fmla="*/ 2253230 w 4395438"/>
                <a:gd name="connsiteY419" fmla="*/ 2315521 h 3453324"/>
                <a:gd name="connsiteX420" fmla="*/ 2334328 w 4395438"/>
                <a:gd name="connsiteY420" fmla="*/ 2315521 h 3453324"/>
                <a:gd name="connsiteX421" fmla="*/ 2364917 w 4395438"/>
                <a:gd name="connsiteY421" fmla="*/ 2357493 h 3453324"/>
                <a:gd name="connsiteX422" fmla="*/ 2226199 w 4395438"/>
                <a:gd name="connsiteY422" fmla="*/ 2357493 h 3453324"/>
                <a:gd name="connsiteX423" fmla="*/ 2253230 w 4395438"/>
                <a:gd name="connsiteY423" fmla="*/ 2315521 h 3453324"/>
                <a:gd name="connsiteX424" fmla="*/ 1755981 w 4395438"/>
                <a:gd name="connsiteY424" fmla="*/ 2314099 h 3453324"/>
                <a:gd name="connsiteX425" fmla="*/ 1876915 w 4395438"/>
                <a:gd name="connsiteY425" fmla="*/ 2314099 h 3453324"/>
                <a:gd name="connsiteX426" fmla="*/ 1840635 w 4395438"/>
                <a:gd name="connsiteY426" fmla="*/ 2360338 h 3453324"/>
                <a:gd name="connsiteX427" fmla="*/ 1735351 w 4395438"/>
                <a:gd name="connsiteY427" fmla="*/ 2359626 h 3453324"/>
                <a:gd name="connsiteX428" fmla="*/ 1755981 w 4395438"/>
                <a:gd name="connsiteY428" fmla="*/ 2314099 h 3453324"/>
                <a:gd name="connsiteX429" fmla="*/ 2093884 w 4395438"/>
                <a:gd name="connsiteY429" fmla="*/ 2314098 h 3453324"/>
                <a:gd name="connsiteX430" fmla="*/ 2171424 w 4395438"/>
                <a:gd name="connsiteY430" fmla="*/ 2315520 h 3453324"/>
                <a:gd name="connsiteX431" fmla="*/ 2201301 w 4395438"/>
                <a:gd name="connsiteY431" fmla="*/ 2358202 h 3453324"/>
                <a:gd name="connsiteX432" fmla="*/ 2062584 w 4395438"/>
                <a:gd name="connsiteY432" fmla="*/ 2358202 h 3453324"/>
                <a:gd name="connsiteX433" fmla="*/ 2093884 w 4395438"/>
                <a:gd name="connsiteY433" fmla="*/ 2314098 h 3453324"/>
                <a:gd name="connsiteX434" fmla="*/ 1930979 w 4395438"/>
                <a:gd name="connsiteY434" fmla="*/ 2313388 h 3453324"/>
                <a:gd name="connsiteX435" fmla="*/ 2040531 w 4395438"/>
                <a:gd name="connsiteY435" fmla="*/ 2313388 h 3453324"/>
                <a:gd name="connsiteX436" fmla="*/ 2040531 w 4395438"/>
                <a:gd name="connsiteY436" fmla="*/ 2356781 h 3453324"/>
                <a:gd name="connsiteX437" fmla="*/ 1898968 w 4395438"/>
                <a:gd name="connsiteY437" fmla="*/ 2356781 h 3453324"/>
                <a:gd name="connsiteX438" fmla="*/ 1930979 w 4395438"/>
                <a:gd name="connsiteY438" fmla="*/ 2313388 h 3453324"/>
                <a:gd name="connsiteX439" fmla="*/ 1605882 w 4395438"/>
                <a:gd name="connsiteY439" fmla="*/ 2312676 h 3453324"/>
                <a:gd name="connsiteX440" fmla="*/ 1716145 w 4395438"/>
                <a:gd name="connsiteY440" fmla="*/ 2313388 h 3453324"/>
                <a:gd name="connsiteX441" fmla="*/ 1676308 w 4395438"/>
                <a:gd name="connsiteY441" fmla="*/ 2360338 h 3453324"/>
                <a:gd name="connsiteX442" fmla="*/ 1569602 w 4395438"/>
                <a:gd name="connsiteY442" fmla="*/ 2359627 h 3453324"/>
                <a:gd name="connsiteX443" fmla="*/ 1605882 w 4395438"/>
                <a:gd name="connsiteY443" fmla="*/ 2312676 h 3453324"/>
                <a:gd name="connsiteX444" fmla="*/ 1450091 w 4395438"/>
                <a:gd name="connsiteY444" fmla="*/ 2312676 h 3453324"/>
                <a:gd name="connsiteX445" fmla="*/ 1554664 w 4395438"/>
                <a:gd name="connsiteY445" fmla="*/ 2313388 h 3453324"/>
                <a:gd name="connsiteX446" fmla="*/ 1511269 w 4395438"/>
                <a:gd name="connsiteY446" fmla="*/ 2360338 h 3453324"/>
                <a:gd name="connsiteX447" fmla="*/ 1403140 w 4395438"/>
                <a:gd name="connsiteY447" fmla="*/ 2359626 h 3453324"/>
                <a:gd name="connsiteX448" fmla="*/ 1450091 w 4395438"/>
                <a:gd name="connsiteY448" fmla="*/ 2312676 h 3453324"/>
                <a:gd name="connsiteX449" fmla="*/ 1127126 w 4395438"/>
                <a:gd name="connsiteY449" fmla="*/ 2311964 h 3453324"/>
                <a:gd name="connsiteX450" fmla="*/ 1229564 w 4395438"/>
                <a:gd name="connsiteY450" fmla="*/ 2312676 h 3453324"/>
                <a:gd name="connsiteX451" fmla="*/ 1181191 w 4395438"/>
                <a:gd name="connsiteY451" fmla="*/ 2360337 h 3453324"/>
                <a:gd name="connsiteX452" fmla="*/ 1070928 w 4395438"/>
                <a:gd name="connsiteY452" fmla="*/ 2359626 h 3453324"/>
                <a:gd name="connsiteX453" fmla="*/ 1127126 w 4395438"/>
                <a:gd name="connsiteY453" fmla="*/ 2311964 h 3453324"/>
                <a:gd name="connsiteX454" fmla="*/ 1287185 w 4395438"/>
                <a:gd name="connsiteY454" fmla="*/ 2311964 h 3453324"/>
                <a:gd name="connsiteX455" fmla="*/ 1393180 w 4395438"/>
                <a:gd name="connsiteY455" fmla="*/ 2312676 h 3453324"/>
                <a:gd name="connsiteX456" fmla="*/ 1343384 w 4395438"/>
                <a:gd name="connsiteY456" fmla="*/ 2359626 h 3453324"/>
                <a:gd name="connsiteX457" fmla="*/ 1237389 w 4395438"/>
                <a:gd name="connsiteY457" fmla="*/ 2358914 h 3453324"/>
                <a:gd name="connsiteX458" fmla="*/ 1287185 w 4395438"/>
                <a:gd name="connsiteY458" fmla="*/ 2311964 h 3453324"/>
                <a:gd name="connsiteX459" fmla="*/ 990988 w 4395438"/>
                <a:gd name="connsiteY459" fmla="*/ 2308908 h 3453324"/>
                <a:gd name="connsiteX460" fmla="*/ 1065237 w 4395438"/>
                <a:gd name="connsiteY460" fmla="*/ 2315522 h 3453324"/>
                <a:gd name="connsiteX461" fmla="*/ 1016864 w 4395438"/>
                <a:gd name="connsiteY461" fmla="*/ 2360338 h 3453324"/>
                <a:gd name="connsiteX462" fmla="*/ 903755 w 4395438"/>
                <a:gd name="connsiteY462" fmla="*/ 2359627 h 3453324"/>
                <a:gd name="connsiteX463" fmla="*/ 990988 w 4395438"/>
                <a:gd name="connsiteY463" fmla="*/ 2308908 h 3453324"/>
                <a:gd name="connsiteX464" fmla="*/ 2012076 w 4395438"/>
                <a:gd name="connsiteY464" fmla="*/ 2271416 h 3453324"/>
                <a:gd name="connsiteX465" fmla="*/ 2115225 w 4395438"/>
                <a:gd name="connsiteY465" fmla="*/ 2271416 h 3453324"/>
                <a:gd name="connsiteX466" fmla="*/ 2127319 w 4395438"/>
                <a:gd name="connsiteY466" fmla="*/ 2284221 h 3453324"/>
                <a:gd name="connsiteX467" fmla="*/ 2115225 w 4395438"/>
                <a:gd name="connsiteY467" fmla="*/ 2300582 h 3453324"/>
                <a:gd name="connsiteX468" fmla="*/ 2061872 w 4395438"/>
                <a:gd name="connsiteY468" fmla="*/ 2301294 h 3453324"/>
                <a:gd name="connsiteX469" fmla="*/ 2012076 w 4395438"/>
                <a:gd name="connsiteY469" fmla="*/ 2300582 h 3453324"/>
                <a:gd name="connsiteX470" fmla="*/ 1997849 w 4395438"/>
                <a:gd name="connsiteY470" fmla="*/ 2286354 h 3453324"/>
                <a:gd name="connsiteX471" fmla="*/ 2012076 w 4395438"/>
                <a:gd name="connsiteY471" fmla="*/ 2271416 h 3453324"/>
                <a:gd name="connsiteX472" fmla="*/ 3397566 w 4395438"/>
                <a:gd name="connsiteY472" fmla="*/ 2271238 h 3453324"/>
                <a:gd name="connsiteX473" fmla="*/ 3467547 w 4395438"/>
                <a:gd name="connsiteY473" fmla="*/ 2294891 h 3453324"/>
                <a:gd name="connsiteX474" fmla="*/ 3323849 w 4395438"/>
                <a:gd name="connsiteY474" fmla="*/ 2272127 h 3453324"/>
                <a:gd name="connsiteX475" fmla="*/ 3397566 w 4395438"/>
                <a:gd name="connsiteY475" fmla="*/ 2271238 h 3453324"/>
                <a:gd name="connsiteX476" fmla="*/ 3222891 w 4395438"/>
                <a:gd name="connsiteY476" fmla="*/ 2270738 h 3453324"/>
                <a:gd name="connsiteX477" fmla="*/ 3316025 w 4395438"/>
                <a:gd name="connsiteY477" fmla="*/ 2304851 h 3453324"/>
                <a:gd name="connsiteX478" fmla="*/ 3170193 w 4395438"/>
                <a:gd name="connsiteY478" fmla="*/ 2279241 h 3453324"/>
                <a:gd name="connsiteX479" fmla="*/ 3222891 w 4395438"/>
                <a:gd name="connsiteY479" fmla="*/ 2270738 h 3453324"/>
                <a:gd name="connsiteX480" fmla="*/ 2464510 w 4395438"/>
                <a:gd name="connsiteY480" fmla="*/ 2270705 h 3453324"/>
                <a:gd name="connsiteX481" fmla="*/ 2553432 w 4395438"/>
                <a:gd name="connsiteY481" fmla="*/ 2271416 h 3453324"/>
                <a:gd name="connsiteX482" fmla="*/ 2579753 w 4395438"/>
                <a:gd name="connsiteY482" fmla="*/ 2290624 h 3453324"/>
                <a:gd name="connsiteX483" fmla="*/ 2573350 w 4395438"/>
                <a:gd name="connsiteY483" fmla="*/ 2302006 h 3453324"/>
                <a:gd name="connsiteX484" fmla="*/ 2464510 w 4395438"/>
                <a:gd name="connsiteY484" fmla="*/ 2301294 h 3453324"/>
                <a:gd name="connsiteX485" fmla="*/ 2443880 w 4395438"/>
                <a:gd name="connsiteY485" fmla="*/ 2283510 h 3453324"/>
                <a:gd name="connsiteX486" fmla="*/ 2464510 w 4395438"/>
                <a:gd name="connsiteY486" fmla="*/ 2270705 h 3453324"/>
                <a:gd name="connsiteX487" fmla="*/ 2313699 w 4395438"/>
                <a:gd name="connsiteY487" fmla="*/ 2270705 h 3453324"/>
                <a:gd name="connsiteX488" fmla="*/ 2406177 w 4395438"/>
                <a:gd name="connsiteY488" fmla="*/ 2271416 h 3453324"/>
                <a:gd name="connsiteX489" fmla="*/ 2429652 w 4395438"/>
                <a:gd name="connsiteY489" fmla="*/ 2292046 h 3453324"/>
                <a:gd name="connsiteX490" fmla="*/ 2423250 w 4395438"/>
                <a:gd name="connsiteY490" fmla="*/ 2302006 h 3453324"/>
                <a:gd name="connsiteX491" fmla="*/ 2313699 w 4395438"/>
                <a:gd name="connsiteY491" fmla="*/ 2301294 h 3453324"/>
                <a:gd name="connsiteX492" fmla="*/ 2295203 w 4395438"/>
                <a:gd name="connsiteY492" fmla="*/ 2285644 h 3453324"/>
                <a:gd name="connsiteX493" fmla="*/ 2313699 w 4395438"/>
                <a:gd name="connsiteY493" fmla="*/ 2270705 h 3453324"/>
                <a:gd name="connsiteX494" fmla="*/ 3074447 w 4395438"/>
                <a:gd name="connsiteY494" fmla="*/ 2270160 h 3453324"/>
                <a:gd name="connsiteX495" fmla="*/ 3169482 w 4395438"/>
                <a:gd name="connsiteY495" fmla="*/ 2306274 h 3453324"/>
                <a:gd name="connsiteX496" fmla="*/ 3023650 w 4395438"/>
                <a:gd name="connsiteY496" fmla="*/ 2279953 h 3453324"/>
                <a:gd name="connsiteX497" fmla="*/ 3074447 w 4395438"/>
                <a:gd name="connsiteY497" fmla="*/ 2270160 h 3453324"/>
                <a:gd name="connsiteX498" fmla="*/ 2213395 w 4395438"/>
                <a:gd name="connsiteY498" fmla="*/ 2269994 h 3453324"/>
                <a:gd name="connsiteX499" fmla="*/ 2258922 w 4395438"/>
                <a:gd name="connsiteY499" fmla="*/ 2270705 h 3453324"/>
                <a:gd name="connsiteX500" fmla="*/ 2278129 w 4395438"/>
                <a:gd name="connsiteY500" fmla="*/ 2285644 h 3453324"/>
                <a:gd name="connsiteX501" fmla="*/ 2260345 w 4395438"/>
                <a:gd name="connsiteY501" fmla="*/ 2301294 h 3453324"/>
                <a:gd name="connsiteX502" fmla="*/ 2165021 w 4395438"/>
                <a:gd name="connsiteY502" fmla="*/ 2301294 h 3453324"/>
                <a:gd name="connsiteX503" fmla="*/ 2145814 w 4395438"/>
                <a:gd name="connsiteY503" fmla="*/ 2286355 h 3453324"/>
                <a:gd name="connsiteX504" fmla="*/ 2167155 w 4395438"/>
                <a:gd name="connsiteY504" fmla="*/ 2270705 h 3453324"/>
                <a:gd name="connsiteX505" fmla="*/ 2213395 w 4395438"/>
                <a:gd name="connsiteY505" fmla="*/ 2269994 h 3453324"/>
                <a:gd name="connsiteX506" fmla="*/ 1975796 w 4395438"/>
                <a:gd name="connsiteY506" fmla="*/ 2269282 h 3453324"/>
                <a:gd name="connsiteX507" fmla="*/ 1984332 w 4395438"/>
                <a:gd name="connsiteY507" fmla="*/ 2279952 h 3453324"/>
                <a:gd name="connsiteX508" fmla="*/ 1962279 w 4395438"/>
                <a:gd name="connsiteY508" fmla="*/ 2299871 h 3453324"/>
                <a:gd name="connsiteX509" fmla="*/ 1849882 w 4395438"/>
                <a:gd name="connsiteY509" fmla="*/ 2300582 h 3453324"/>
                <a:gd name="connsiteX510" fmla="*/ 1844191 w 4395438"/>
                <a:gd name="connsiteY510" fmla="*/ 2288489 h 3453324"/>
                <a:gd name="connsiteX511" fmla="*/ 1869801 w 4395438"/>
                <a:gd name="connsiteY511" fmla="*/ 2269994 h 3453324"/>
                <a:gd name="connsiteX512" fmla="*/ 1975796 w 4395438"/>
                <a:gd name="connsiteY512" fmla="*/ 2269282 h 3453324"/>
                <a:gd name="connsiteX513" fmla="*/ 2938662 w 4395438"/>
                <a:gd name="connsiteY513" fmla="*/ 2269126 h 3453324"/>
                <a:gd name="connsiteX514" fmla="*/ 3020092 w 4395438"/>
                <a:gd name="connsiteY514" fmla="*/ 2297737 h 3453324"/>
                <a:gd name="connsiteX515" fmla="*/ 2886354 w 4395438"/>
                <a:gd name="connsiteY515" fmla="*/ 2275684 h 3453324"/>
                <a:gd name="connsiteX516" fmla="*/ 2938662 w 4395438"/>
                <a:gd name="connsiteY516" fmla="*/ 2269126 h 3453324"/>
                <a:gd name="connsiteX517" fmla="*/ 2787184 w 4395438"/>
                <a:gd name="connsiteY517" fmla="*/ 2268237 h 3453324"/>
                <a:gd name="connsiteX518" fmla="*/ 2871416 w 4395438"/>
                <a:gd name="connsiteY518" fmla="*/ 2298448 h 3453324"/>
                <a:gd name="connsiteX519" fmla="*/ 2741234 w 4395438"/>
                <a:gd name="connsiteY519" fmla="*/ 2276396 h 3453324"/>
                <a:gd name="connsiteX520" fmla="*/ 2787184 w 4395438"/>
                <a:gd name="connsiteY520" fmla="*/ 2268237 h 3453324"/>
                <a:gd name="connsiteX521" fmla="*/ 1762672 w 4395438"/>
                <a:gd name="connsiteY521" fmla="*/ 2267982 h 3453324"/>
                <a:gd name="connsiteX522" fmla="*/ 1838500 w 4395438"/>
                <a:gd name="connsiteY522" fmla="*/ 2271416 h 3453324"/>
                <a:gd name="connsiteX523" fmla="*/ 1810757 w 4395438"/>
                <a:gd name="connsiteY523" fmla="*/ 2299871 h 3453324"/>
                <a:gd name="connsiteX524" fmla="*/ 1697648 w 4395438"/>
                <a:gd name="connsiteY524" fmla="*/ 2301294 h 3453324"/>
                <a:gd name="connsiteX525" fmla="*/ 1762672 w 4395438"/>
                <a:gd name="connsiteY525" fmla="*/ 2267982 h 3453324"/>
                <a:gd name="connsiteX526" fmla="*/ 2650212 w 4395438"/>
                <a:gd name="connsiteY526" fmla="*/ 2267904 h 3453324"/>
                <a:gd name="connsiteX527" fmla="*/ 2722738 w 4395438"/>
                <a:gd name="connsiteY527" fmla="*/ 2296315 h 3453324"/>
                <a:gd name="connsiteX528" fmla="*/ 2593980 w 4395438"/>
                <a:gd name="connsiteY528" fmla="*/ 2273551 h 3453324"/>
                <a:gd name="connsiteX529" fmla="*/ 2650212 w 4395438"/>
                <a:gd name="connsiteY529" fmla="*/ 2267904 h 3453324"/>
                <a:gd name="connsiteX530" fmla="*/ 1531187 w 4395438"/>
                <a:gd name="connsiteY530" fmla="*/ 2267148 h 3453324"/>
                <a:gd name="connsiteX531" fmla="*/ 1396737 w 4395438"/>
                <a:gd name="connsiteY531" fmla="*/ 2291335 h 3453324"/>
                <a:gd name="connsiteX532" fmla="*/ 1531187 w 4395438"/>
                <a:gd name="connsiteY532" fmla="*/ 2267148 h 3453324"/>
                <a:gd name="connsiteX533" fmla="*/ 1624155 w 4395438"/>
                <a:gd name="connsiteY533" fmla="*/ 2267070 h 3453324"/>
                <a:gd name="connsiteX534" fmla="*/ 1689824 w 4395438"/>
                <a:gd name="connsiteY534" fmla="*/ 2272839 h 3453324"/>
                <a:gd name="connsiteX535" fmla="*/ 1661369 w 4395438"/>
                <a:gd name="connsiteY535" fmla="*/ 2299159 h 3453324"/>
                <a:gd name="connsiteX536" fmla="*/ 1546126 w 4395438"/>
                <a:gd name="connsiteY536" fmla="*/ 2300582 h 3453324"/>
                <a:gd name="connsiteX537" fmla="*/ 1624155 w 4395438"/>
                <a:gd name="connsiteY537" fmla="*/ 2267070 h 3453324"/>
                <a:gd name="connsiteX538" fmla="*/ 1323955 w 4395438"/>
                <a:gd name="connsiteY538" fmla="*/ 2265914 h 3453324"/>
                <a:gd name="connsiteX539" fmla="*/ 1381087 w 4395438"/>
                <a:gd name="connsiteY539" fmla="*/ 2272128 h 3453324"/>
                <a:gd name="connsiteX540" fmla="*/ 1245926 w 4395438"/>
                <a:gd name="connsiteY540" fmla="*/ 2297026 h 3453324"/>
                <a:gd name="connsiteX541" fmla="*/ 1323955 w 4395438"/>
                <a:gd name="connsiteY541" fmla="*/ 2265914 h 3453324"/>
                <a:gd name="connsiteX542" fmla="*/ 1080888 w 4395438"/>
                <a:gd name="connsiteY542" fmla="*/ 2265725 h 3453324"/>
                <a:gd name="connsiteX543" fmla="*/ 935056 w 4395438"/>
                <a:gd name="connsiteY543" fmla="*/ 2292047 h 3453324"/>
                <a:gd name="connsiteX544" fmla="*/ 1080888 w 4395438"/>
                <a:gd name="connsiteY544" fmla="*/ 2265725 h 3453324"/>
                <a:gd name="connsiteX545" fmla="*/ 1176634 w 4395438"/>
                <a:gd name="connsiteY545" fmla="*/ 2265592 h 3453324"/>
                <a:gd name="connsiteX546" fmla="*/ 1230987 w 4395438"/>
                <a:gd name="connsiteY546" fmla="*/ 2272128 h 3453324"/>
                <a:gd name="connsiteX547" fmla="*/ 1094403 w 4395438"/>
                <a:gd name="connsiteY547" fmla="*/ 2295603 h 3453324"/>
                <a:gd name="connsiteX548" fmla="*/ 1176634 w 4395438"/>
                <a:gd name="connsiteY548" fmla="*/ 2265592 h 3453324"/>
                <a:gd name="connsiteX549" fmla="*/ 853248 w 4395438"/>
                <a:gd name="connsiteY549" fmla="*/ 2230156 h 3453324"/>
                <a:gd name="connsiteX550" fmla="*/ 798474 w 4395438"/>
                <a:gd name="connsiteY550" fmla="*/ 2258611 h 3453324"/>
                <a:gd name="connsiteX551" fmla="*/ 552338 w 4395438"/>
                <a:gd name="connsiteY551" fmla="*/ 2637062 h 3453324"/>
                <a:gd name="connsiteX552" fmla="*/ 533843 w 4395438"/>
                <a:gd name="connsiteY552" fmla="*/ 2668362 h 3453324"/>
                <a:gd name="connsiteX553" fmla="*/ 3892237 w 4395438"/>
                <a:gd name="connsiteY553" fmla="*/ 2668362 h 3453324"/>
                <a:gd name="connsiteX554" fmla="*/ 3872319 w 4395438"/>
                <a:gd name="connsiteY554" fmla="*/ 2636351 h 3453324"/>
                <a:gd name="connsiteX555" fmla="*/ 3613379 w 4395438"/>
                <a:gd name="connsiteY555" fmla="*/ 2262879 h 3453324"/>
                <a:gd name="connsiteX556" fmla="*/ 3555046 w 4395438"/>
                <a:gd name="connsiteY556" fmla="*/ 2233002 h 3453324"/>
                <a:gd name="connsiteX557" fmla="*/ 853248 w 4395438"/>
                <a:gd name="connsiteY557" fmla="*/ 2230156 h 3453324"/>
                <a:gd name="connsiteX558" fmla="*/ 902332 w 4395438"/>
                <a:gd name="connsiteY558" fmla="*/ 2100686 h 3453324"/>
                <a:gd name="connsiteX559" fmla="*/ 2907696 w 4395438"/>
                <a:gd name="connsiteY559" fmla="*/ 2114203 h 3453324"/>
                <a:gd name="connsiteX560" fmla="*/ 3594171 w 4395438"/>
                <a:gd name="connsiteY560" fmla="*/ 2119182 h 3453324"/>
                <a:gd name="connsiteX561" fmla="*/ 3636143 w 4395438"/>
                <a:gd name="connsiteY561" fmla="*/ 2146214 h 3453324"/>
                <a:gd name="connsiteX562" fmla="*/ 3656061 w 4395438"/>
                <a:gd name="connsiteY562" fmla="*/ 2179649 h 3453324"/>
                <a:gd name="connsiteX563" fmla="*/ 4368858 w 4395438"/>
                <a:gd name="connsiteY563" fmla="*/ 3207584 h 3453324"/>
                <a:gd name="connsiteX564" fmla="*/ 4378105 w 4395438"/>
                <a:gd name="connsiteY564" fmla="*/ 3349859 h 3453324"/>
                <a:gd name="connsiteX565" fmla="*/ 4208798 w 4395438"/>
                <a:gd name="connsiteY565" fmla="*/ 3453008 h 3453324"/>
                <a:gd name="connsiteX566" fmla="*/ 3949147 w 4395438"/>
                <a:gd name="connsiteY566" fmla="*/ 3453008 h 3453324"/>
                <a:gd name="connsiteX567" fmla="*/ 2196322 w 4395438"/>
                <a:gd name="connsiteY567" fmla="*/ 3453008 h 3453324"/>
                <a:gd name="connsiteX568" fmla="*/ 198074 w 4395438"/>
                <a:gd name="connsiteY568" fmla="*/ 3453008 h 3453324"/>
                <a:gd name="connsiteX569" fmla="*/ 8137 w 4395438"/>
                <a:gd name="connsiteY569" fmla="*/ 3319270 h 3453324"/>
                <a:gd name="connsiteX570" fmla="*/ 40861 w 4395438"/>
                <a:gd name="connsiteY570" fmla="*/ 3136447 h 3453324"/>
                <a:gd name="connsiteX571" fmla="*/ 785669 w 4395438"/>
                <a:gd name="connsiteY571" fmla="*/ 2166844 h 3453324"/>
                <a:gd name="connsiteX572" fmla="*/ 796340 w 4395438"/>
                <a:gd name="connsiteY572" fmla="*/ 2152617 h 3453324"/>
                <a:gd name="connsiteX573" fmla="*/ 902332 w 4395438"/>
                <a:gd name="connsiteY573" fmla="*/ 2100686 h 3453324"/>
                <a:gd name="connsiteX574" fmla="*/ 945015 w 4395438"/>
                <a:gd name="connsiteY574" fmla="*/ 186380 h 3453324"/>
                <a:gd name="connsiteX575" fmla="*/ 875300 w 4395438"/>
                <a:gd name="connsiteY575" fmla="*/ 258228 h 3453324"/>
                <a:gd name="connsiteX576" fmla="*/ 875300 w 4395438"/>
                <a:gd name="connsiteY576" fmla="*/ 1759228 h 3453324"/>
                <a:gd name="connsiteX577" fmla="*/ 950706 w 4395438"/>
                <a:gd name="connsiteY577" fmla="*/ 1836056 h 3453324"/>
                <a:gd name="connsiteX578" fmla="*/ 2601805 w 4395438"/>
                <a:gd name="connsiteY578" fmla="*/ 1836056 h 3453324"/>
                <a:gd name="connsiteX579" fmla="*/ 3470393 w 4395438"/>
                <a:gd name="connsiteY579" fmla="*/ 1836056 h 3453324"/>
                <a:gd name="connsiteX580" fmla="*/ 3545798 w 4395438"/>
                <a:gd name="connsiteY580" fmla="*/ 1759228 h 3453324"/>
                <a:gd name="connsiteX581" fmla="*/ 3545798 w 4395438"/>
                <a:gd name="connsiteY581" fmla="*/ 258228 h 3453324"/>
                <a:gd name="connsiteX582" fmla="*/ 3476084 w 4395438"/>
                <a:gd name="connsiteY582" fmla="*/ 186380 h 3453324"/>
                <a:gd name="connsiteX583" fmla="*/ 2179961 w 4395438"/>
                <a:gd name="connsiteY583" fmla="*/ 186380 h 3453324"/>
                <a:gd name="connsiteX584" fmla="*/ 945015 w 4395438"/>
                <a:gd name="connsiteY584" fmla="*/ 186380 h 3453324"/>
                <a:gd name="connsiteX585" fmla="*/ 884548 w 4395438"/>
                <a:gd name="connsiteY585" fmla="*/ 0 h 3453324"/>
                <a:gd name="connsiteX586" fmla="*/ 2226200 w 4395438"/>
                <a:gd name="connsiteY586" fmla="*/ 711 h 3453324"/>
                <a:gd name="connsiteX587" fmla="*/ 3536550 w 4395438"/>
                <a:gd name="connsiteY587" fmla="*/ 0 h 3453324"/>
                <a:gd name="connsiteX588" fmla="*/ 3653215 w 4395438"/>
                <a:gd name="connsiteY588" fmla="*/ 114531 h 3453324"/>
                <a:gd name="connsiteX589" fmla="*/ 3653927 w 4395438"/>
                <a:gd name="connsiteY589" fmla="*/ 1885852 h 3453324"/>
                <a:gd name="connsiteX590" fmla="*/ 3537262 w 4395438"/>
                <a:gd name="connsiteY590" fmla="*/ 2001806 h 3453324"/>
                <a:gd name="connsiteX591" fmla="*/ 2283821 w 4395438"/>
                <a:gd name="connsiteY591" fmla="*/ 2001806 h 3453324"/>
                <a:gd name="connsiteX592" fmla="*/ 884548 w 4395438"/>
                <a:gd name="connsiteY592" fmla="*/ 2001806 h 3453324"/>
                <a:gd name="connsiteX593" fmla="*/ 767885 w 4395438"/>
                <a:gd name="connsiteY593" fmla="*/ 1885852 h 3453324"/>
                <a:gd name="connsiteX594" fmla="*/ 767885 w 4395438"/>
                <a:gd name="connsiteY594" fmla="*/ 114531 h 3453324"/>
                <a:gd name="connsiteX595" fmla="*/ 884548 w 4395438"/>
                <a:gd name="connsiteY595" fmla="*/ 0 h 34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4395438" h="3453324">
                  <a:moveTo>
                    <a:pt x="3437669" y="3099455"/>
                  </a:moveTo>
                  <a:cubicBezTo>
                    <a:pt x="3408503" y="3098032"/>
                    <a:pt x="3402812" y="3111549"/>
                    <a:pt x="3410637" y="3138581"/>
                  </a:cubicBezTo>
                  <a:cubicBezTo>
                    <a:pt x="3461145" y="3138581"/>
                    <a:pt x="3510229" y="3138581"/>
                    <a:pt x="3558603" y="3138581"/>
                  </a:cubicBezTo>
                  <a:cubicBezTo>
                    <a:pt x="3563583" y="3111549"/>
                    <a:pt x="3554334" y="3100167"/>
                    <a:pt x="3529437" y="3100878"/>
                  </a:cubicBezTo>
                  <a:cubicBezTo>
                    <a:pt x="3498847" y="3101589"/>
                    <a:pt x="3468258" y="3101589"/>
                    <a:pt x="3437669" y="3099455"/>
                  </a:cubicBezTo>
                  <a:close/>
                  <a:moveTo>
                    <a:pt x="878146" y="3097321"/>
                  </a:moveTo>
                  <a:cubicBezTo>
                    <a:pt x="853959" y="3096609"/>
                    <a:pt x="846134" y="3110126"/>
                    <a:pt x="841866" y="3133601"/>
                  </a:cubicBezTo>
                  <a:cubicBezTo>
                    <a:pt x="897353" y="3133601"/>
                    <a:pt x="949995" y="3133601"/>
                    <a:pt x="1002637" y="3133601"/>
                  </a:cubicBezTo>
                  <a:cubicBezTo>
                    <a:pt x="1006193" y="3100878"/>
                    <a:pt x="1006193" y="3100167"/>
                    <a:pt x="981295" y="3099455"/>
                  </a:cubicBezTo>
                  <a:cubicBezTo>
                    <a:pt x="947149" y="3098032"/>
                    <a:pt x="913003" y="3098744"/>
                    <a:pt x="878146" y="3097321"/>
                  </a:cubicBezTo>
                  <a:close/>
                  <a:moveTo>
                    <a:pt x="2575340" y="2971397"/>
                  </a:moveTo>
                  <a:cubicBezTo>
                    <a:pt x="2567926" y="2971097"/>
                    <a:pt x="2558411" y="2972475"/>
                    <a:pt x="2546318" y="2974965"/>
                  </a:cubicBezTo>
                  <a:cubicBezTo>
                    <a:pt x="2547029" y="2990615"/>
                    <a:pt x="2548452" y="3006976"/>
                    <a:pt x="2549163" y="3022627"/>
                  </a:cubicBezTo>
                  <a:cubicBezTo>
                    <a:pt x="2442457" y="3022627"/>
                    <a:pt x="2337885" y="3022627"/>
                    <a:pt x="2233313" y="3022627"/>
                  </a:cubicBezTo>
                  <a:cubicBezTo>
                    <a:pt x="2232602" y="3003420"/>
                    <a:pt x="2231891" y="2988481"/>
                    <a:pt x="2230468" y="2972831"/>
                  </a:cubicBezTo>
                  <a:cubicBezTo>
                    <a:pt x="2214818" y="2972831"/>
                    <a:pt x="2201301" y="2972831"/>
                    <a:pt x="2187074" y="2972831"/>
                  </a:cubicBezTo>
                  <a:cubicBezTo>
                    <a:pt x="2184940" y="2989192"/>
                    <a:pt x="2183517" y="3003420"/>
                    <a:pt x="2182805" y="3020493"/>
                  </a:cubicBezTo>
                  <a:cubicBezTo>
                    <a:pt x="2073254" y="3020493"/>
                    <a:pt x="1967260" y="3020493"/>
                    <a:pt x="1860554" y="3020493"/>
                  </a:cubicBezTo>
                  <a:cubicBezTo>
                    <a:pt x="1861265" y="3010533"/>
                    <a:pt x="1861976" y="3003420"/>
                    <a:pt x="1862687" y="2996306"/>
                  </a:cubicBezTo>
                  <a:cubicBezTo>
                    <a:pt x="1863399" y="2988481"/>
                    <a:pt x="1864110" y="2980656"/>
                    <a:pt x="1864822" y="2973542"/>
                  </a:cubicBezTo>
                  <a:cubicBezTo>
                    <a:pt x="1821428" y="2967851"/>
                    <a:pt x="1816448" y="2974253"/>
                    <a:pt x="1818582" y="3034720"/>
                  </a:cubicBezTo>
                  <a:cubicBezTo>
                    <a:pt x="2078234" y="3034720"/>
                    <a:pt x="2337885" y="3034720"/>
                    <a:pt x="2598248" y="3034720"/>
                  </a:cubicBezTo>
                  <a:cubicBezTo>
                    <a:pt x="2600916" y="2988304"/>
                    <a:pt x="2597581" y="2972297"/>
                    <a:pt x="2575340" y="2971397"/>
                  </a:cubicBezTo>
                  <a:close/>
                  <a:moveTo>
                    <a:pt x="2524266" y="2757996"/>
                  </a:moveTo>
                  <a:cubicBezTo>
                    <a:pt x="2537070" y="2813483"/>
                    <a:pt x="2549875" y="2869682"/>
                    <a:pt x="2563391" y="2928726"/>
                  </a:cubicBezTo>
                  <a:cubicBezTo>
                    <a:pt x="2332906" y="2928726"/>
                    <a:pt x="2105266" y="2928726"/>
                    <a:pt x="1871224" y="2928726"/>
                  </a:cubicBezTo>
                  <a:cubicBezTo>
                    <a:pt x="1883317" y="2873950"/>
                    <a:pt x="1893277" y="2822020"/>
                    <a:pt x="1906081" y="2771512"/>
                  </a:cubicBezTo>
                  <a:cubicBezTo>
                    <a:pt x="1907505" y="2765822"/>
                    <a:pt x="1919598" y="2758708"/>
                    <a:pt x="1927422" y="2758708"/>
                  </a:cubicBezTo>
                  <a:cubicBezTo>
                    <a:pt x="2124473" y="2757996"/>
                    <a:pt x="2322235" y="2757996"/>
                    <a:pt x="2524266" y="2757996"/>
                  </a:cubicBezTo>
                  <a:close/>
                  <a:moveTo>
                    <a:pt x="2431075" y="2735943"/>
                  </a:moveTo>
                  <a:cubicBezTo>
                    <a:pt x="2254655" y="2736654"/>
                    <a:pt x="2078234" y="2737366"/>
                    <a:pt x="1901813" y="2738789"/>
                  </a:cubicBezTo>
                  <a:cubicBezTo>
                    <a:pt x="1888297" y="2738789"/>
                    <a:pt x="1865533" y="2744480"/>
                    <a:pt x="1863399" y="2752304"/>
                  </a:cubicBezTo>
                  <a:cubicBezTo>
                    <a:pt x="1846326" y="2814905"/>
                    <a:pt x="1833521" y="2878218"/>
                    <a:pt x="1818582" y="2945798"/>
                  </a:cubicBezTo>
                  <a:cubicBezTo>
                    <a:pt x="2086770" y="2946510"/>
                    <a:pt x="2349267" y="2946510"/>
                    <a:pt x="2618166" y="2946510"/>
                  </a:cubicBezTo>
                  <a:cubicBezTo>
                    <a:pt x="2602516" y="2878929"/>
                    <a:pt x="2588289" y="2814194"/>
                    <a:pt x="2571927" y="2750882"/>
                  </a:cubicBezTo>
                  <a:cubicBezTo>
                    <a:pt x="2570505" y="2744480"/>
                    <a:pt x="2554143" y="2737366"/>
                    <a:pt x="2544895" y="2736654"/>
                  </a:cubicBezTo>
                  <a:cubicBezTo>
                    <a:pt x="2507192" y="2735231"/>
                    <a:pt x="2469490" y="2735943"/>
                    <a:pt x="2431075" y="2735943"/>
                  </a:cubicBezTo>
                  <a:close/>
                  <a:moveTo>
                    <a:pt x="3009422" y="2574372"/>
                  </a:moveTo>
                  <a:cubicBezTo>
                    <a:pt x="3038588" y="2574283"/>
                    <a:pt x="3067755" y="2574817"/>
                    <a:pt x="3096921" y="2577307"/>
                  </a:cubicBezTo>
                  <a:cubicBezTo>
                    <a:pt x="3111149" y="2578729"/>
                    <a:pt x="3122531" y="2606473"/>
                    <a:pt x="3136047" y="2622124"/>
                  </a:cubicBezTo>
                  <a:cubicBezTo>
                    <a:pt x="3133201" y="2624969"/>
                    <a:pt x="3131067" y="2628526"/>
                    <a:pt x="3128933" y="2632794"/>
                  </a:cubicBezTo>
                  <a:cubicBezTo>
                    <a:pt x="3069178" y="2632794"/>
                    <a:pt x="3010133" y="2635639"/>
                    <a:pt x="2951090" y="2630660"/>
                  </a:cubicBezTo>
                  <a:cubicBezTo>
                    <a:pt x="2937573" y="2629237"/>
                    <a:pt x="2926903" y="2600071"/>
                    <a:pt x="2914809" y="2583709"/>
                  </a:cubicBezTo>
                  <a:cubicBezTo>
                    <a:pt x="2916944" y="2580864"/>
                    <a:pt x="2919789" y="2578018"/>
                    <a:pt x="2921923" y="2575173"/>
                  </a:cubicBezTo>
                  <a:cubicBezTo>
                    <a:pt x="2951089" y="2575173"/>
                    <a:pt x="2980256" y="2574461"/>
                    <a:pt x="3009422" y="2574372"/>
                  </a:cubicBezTo>
                  <a:close/>
                  <a:moveTo>
                    <a:pt x="1309949" y="2573750"/>
                  </a:moveTo>
                  <a:cubicBezTo>
                    <a:pt x="1349075" y="2573750"/>
                    <a:pt x="1387489" y="2573750"/>
                    <a:pt x="1426615" y="2573750"/>
                  </a:cubicBezTo>
                  <a:cubicBezTo>
                    <a:pt x="1419501" y="2632794"/>
                    <a:pt x="1417367" y="2634928"/>
                    <a:pt x="1364014" y="2634928"/>
                  </a:cubicBezTo>
                  <a:cubicBezTo>
                    <a:pt x="1326311" y="2634928"/>
                    <a:pt x="1288608" y="2634928"/>
                    <a:pt x="1248060" y="2634928"/>
                  </a:cubicBezTo>
                  <a:cubicBezTo>
                    <a:pt x="1257308" y="2575884"/>
                    <a:pt x="1260153" y="2573750"/>
                    <a:pt x="1309949" y="2573750"/>
                  </a:cubicBezTo>
                  <a:close/>
                  <a:moveTo>
                    <a:pt x="1128549" y="2573750"/>
                  </a:moveTo>
                  <a:cubicBezTo>
                    <a:pt x="1166964" y="2573039"/>
                    <a:pt x="1203955" y="2573750"/>
                    <a:pt x="1244503" y="2573750"/>
                  </a:cubicBezTo>
                  <a:cubicBezTo>
                    <a:pt x="1228141" y="2635640"/>
                    <a:pt x="1228141" y="2635640"/>
                    <a:pt x="1172654" y="2635640"/>
                  </a:cubicBezTo>
                  <a:cubicBezTo>
                    <a:pt x="1135663" y="2635640"/>
                    <a:pt x="1097960" y="2635640"/>
                    <a:pt x="1059546" y="2635640"/>
                  </a:cubicBezTo>
                  <a:cubicBezTo>
                    <a:pt x="1072351" y="2577307"/>
                    <a:pt x="1075908" y="2574462"/>
                    <a:pt x="1128549" y="2573750"/>
                  </a:cubicBezTo>
                  <a:close/>
                  <a:moveTo>
                    <a:pt x="2633017" y="2573661"/>
                  </a:moveTo>
                  <a:cubicBezTo>
                    <a:pt x="2659071" y="2573572"/>
                    <a:pt x="2683613" y="2574106"/>
                    <a:pt x="2707800" y="2576596"/>
                  </a:cubicBezTo>
                  <a:cubicBezTo>
                    <a:pt x="2719181" y="2578018"/>
                    <a:pt x="2727718" y="2605762"/>
                    <a:pt x="2737677" y="2620701"/>
                  </a:cubicBezTo>
                  <a:cubicBezTo>
                    <a:pt x="2734832" y="2624969"/>
                    <a:pt x="2731986" y="2629237"/>
                    <a:pt x="2729852" y="2633506"/>
                  </a:cubicBezTo>
                  <a:cubicBezTo>
                    <a:pt x="2680768" y="2633506"/>
                    <a:pt x="2631682" y="2636351"/>
                    <a:pt x="2582598" y="2631372"/>
                  </a:cubicBezTo>
                  <a:cubicBezTo>
                    <a:pt x="2571216" y="2629949"/>
                    <a:pt x="2563391" y="2600782"/>
                    <a:pt x="2549163" y="2574462"/>
                  </a:cubicBezTo>
                  <a:cubicBezTo>
                    <a:pt x="2579397" y="2574462"/>
                    <a:pt x="2606962" y="2573750"/>
                    <a:pt x="2633017" y="2573661"/>
                  </a:cubicBezTo>
                  <a:close/>
                  <a:moveTo>
                    <a:pt x="3206117" y="2573394"/>
                  </a:moveTo>
                  <a:cubicBezTo>
                    <a:pt x="3230481" y="2573216"/>
                    <a:pt x="3254846" y="2573749"/>
                    <a:pt x="3279033" y="2576595"/>
                  </a:cubicBezTo>
                  <a:cubicBezTo>
                    <a:pt x="3293260" y="2578018"/>
                    <a:pt x="3304642" y="2605762"/>
                    <a:pt x="3316735" y="2621412"/>
                  </a:cubicBezTo>
                  <a:cubicBezTo>
                    <a:pt x="3314601" y="2624968"/>
                    <a:pt x="3312467" y="2628526"/>
                    <a:pt x="3310332" y="2632082"/>
                  </a:cubicBezTo>
                  <a:cubicBezTo>
                    <a:pt x="3263382" y="2632082"/>
                    <a:pt x="3215720" y="2636350"/>
                    <a:pt x="3170192" y="2629948"/>
                  </a:cubicBezTo>
                  <a:cubicBezTo>
                    <a:pt x="3153830" y="2627814"/>
                    <a:pt x="3141026" y="2600782"/>
                    <a:pt x="3126087" y="2585843"/>
                  </a:cubicBezTo>
                  <a:cubicBezTo>
                    <a:pt x="3128221" y="2582286"/>
                    <a:pt x="3131067" y="2578729"/>
                    <a:pt x="3133201" y="2574461"/>
                  </a:cubicBezTo>
                  <a:cubicBezTo>
                    <a:pt x="3157387" y="2574461"/>
                    <a:pt x="3181752" y="2573572"/>
                    <a:pt x="3206117" y="2573394"/>
                  </a:cubicBezTo>
                  <a:close/>
                  <a:moveTo>
                    <a:pt x="3560737" y="2573128"/>
                  </a:moveTo>
                  <a:cubicBezTo>
                    <a:pt x="3585279" y="2572861"/>
                    <a:pt x="3608399" y="2573395"/>
                    <a:pt x="3631163" y="2576596"/>
                  </a:cubicBezTo>
                  <a:cubicBezTo>
                    <a:pt x="3648948" y="2578730"/>
                    <a:pt x="3663175" y="2605051"/>
                    <a:pt x="3679536" y="2620702"/>
                  </a:cubicBezTo>
                  <a:cubicBezTo>
                    <a:pt x="3678113" y="2623547"/>
                    <a:pt x="3676691" y="2627104"/>
                    <a:pt x="3674556" y="2629949"/>
                  </a:cubicBezTo>
                  <a:cubicBezTo>
                    <a:pt x="3624049" y="2629949"/>
                    <a:pt x="3572830" y="2633506"/>
                    <a:pt x="3523034" y="2627815"/>
                  </a:cubicBezTo>
                  <a:cubicBezTo>
                    <a:pt x="3510229" y="2625681"/>
                    <a:pt x="3499559" y="2597226"/>
                    <a:pt x="3481774" y="2574462"/>
                  </a:cubicBezTo>
                  <a:cubicBezTo>
                    <a:pt x="3510229" y="2574462"/>
                    <a:pt x="3536194" y="2573395"/>
                    <a:pt x="3560737" y="2573128"/>
                  </a:cubicBezTo>
                  <a:close/>
                  <a:moveTo>
                    <a:pt x="1497752" y="2573039"/>
                  </a:moveTo>
                  <a:cubicBezTo>
                    <a:pt x="1535455" y="2573039"/>
                    <a:pt x="1572447" y="2573039"/>
                    <a:pt x="1610149" y="2573039"/>
                  </a:cubicBezTo>
                  <a:cubicBezTo>
                    <a:pt x="1608015" y="2632795"/>
                    <a:pt x="1605170" y="2634929"/>
                    <a:pt x="1551817" y="2634929"/>
                  </a:cubicBezTo>
                  <a:cubicBezTo>
                    <a:pt x="1512692" y="2634929"/>
                    <a:pt x="1474277" y="2634929"/>
                    <a:pt x="1432306" y="2634929"/>
                  </a:cubicBezTo>
                  <a:cubicBezTo>
                    <a:pt x="1447245" y="2573751"/>
                    <a:pt x="1447245" y="2573751"/>
                    <a:pt x="1497752" y="2573039"/>
                  </a:cubicBezTo>
                  <a:close/>
                  <a:moveTo>
                    <a:pt x="812699" y="2573039"/>
                  </a:moveTo>
                  <a:cubicBezTo>
                    <a:pt x="894508" y="2573039"/>
                    <a:pt x="975604" y="2573039"/>
                    <a:pt x="1058124" y="2573039"/>
                  </a:cubicBezTo>
                  <a:cubicBezTo>
                    <a:pt x="1046030" y="2629949"/>
                    <a:pt x="1041050" y="2634929"/>
                    <a:pt x="991254" y="2634929"/>
                  </a:cubicBezTo>
                  <a:cubicBezTo>
                    <a:pt x="917983" y="2634929"/>
                    <a:pt x="844000" y="2634929"/>
                    <a:pt x="770731" y="2634929"/>
                  </a:cubicBezTo>
                  <a:cubicBezTo>
                    <a:pt x="759348" y="2634929"/>
                    <a:pt x="747965" y="2634217"/>
                    <a:pt x="735872" y="2633506"/>
                  </a:cubicBezTo>
                  <a:cubicBezTo>
                    <a:pt x="754368" y="2577307"/>
                    <a:pt x="759348" y="2573039"/>
                    <a:pt x="812699" y="2573039"/>
                  </a:cubicBezTo>
                  <a:close/>
                  <a:moveTo>
                    <a:pt x="2811838" y="2572683"/>
                  </a:moveTo>
                  <a:cubicBezTo>
                    <a:pt x="2836914" y="2572505"/>
                    <a:pt x="2860389" y="2573038"/>
                    <a:pt x="2883509" y="2575884"/>
                  </a:cubicBezTo>
                  <a:cubicBezTo>
                    <a:pt x="2897736" y="2578018"/>
                    <a:pt x="2908407" y="2605762"/>
                    <a:pt x="2921211" y="2621412"/>
                  </a:cubicBezTo>
                  <a:cubicBezTo>
                    <a:pt x="2919077" y="2624969"/>
                    <a:pt x="2916943" y="2628526"/>
                    <a:pt x="2914808" y="2631371"/>
                  </a:cubicBezTo>
                  <a:cubicBezTo>
                    <a:pt x="2864301" y="2631371"/>
                    <a:pt x="2813794" y="2634217"/>
                    <a:pt x="2763998" y="2629237"/>
                  </a:cubicBezTo>
                  <a:cubicBezTo>
                    <a:pt x="2752616" y="2627815"/>
                    <a:pt x="2744791" y="2597937"/>
                    <a:pt x="2730563" y="2573750"/>
                  </a:cubicBezTo>
                  <a:cubicBezTo>
                    <a:pt x="2760085" y="2573750"/>
                    <a:pt x="2786762" y="2572861"/>
                    <a:pt x="2811838" y="2572683"/>
                  </a:cubicBezTo>
                  <a:close/>
                  <a:moveTo>
                    <a:pt x="3382004" y="2572416"/>
                  </a:moveTo>
                  <a:cubicBezTo>
                    <a:pt x="3404412" y="2572149"/>
                    <a:pt x="3426643" y="2572683"/>
                    <a:pt x="3448339" y="2575884"/>
                  </a:cubicBezTo>
                  <a:cubicBezTo>
                    <a:pt x="3466836" y="2578729"/>
                    <a:pt x="3482486" y="2604339"/>
                    <a:pt x="3499559" y="2619278"/>
                  </a:cubicBezTo>
                  <a:cubicBezTo>
                    <a:pt x="3497424" y="2622835"/>
                    <a:pt x="3495291" y="2626392"/>
                    <a:pt x="3493156" y="2630660"/>
                  </a:cubicBezTo>
                  <a:cubicBezTo>
                    <a:pt x="3443360" y="2630660"/>
                    <a:pt x="3393564" y="2634217"/>
                    <a:pt x="3343768" y="2628525"/>
                  </a:cubicBezTo>
                  <a:cubicBezTo>
                    <a:pt x="3330252" y="2627103"/>
                    <a:pt x="3318870" y="2599359"/>
                    <a:pt x="3306776" y="2582998"/>
                  </a:cubicBezTo>
                  <a:cubicBezTo>
                    <a:pt x="3310333" y="2579441"/>
                    <a:pt x="3312467" y="2576595"/>
                    <a:pt x="3314602" y="2573750"/>
                  </a:cubicBezTo>
                  <a:cubicBezTo>
                    <a:pt x="3337010" y="2573750"/>
                    <a:pt x="3359596" y="2572683"/>
                    <a:pt x="3382004" y="2572416"/>
                  </a:cubicBezTo>
                  <a:close/>
                  <a:moveTo>
                    <a:pt x="1677731" y="2572327"/>
                  </a:moveTo>
                  <a:cubicBezTo>
                    <a:pt x="1951609" y="2572327"/>
                    <a:pt x="2225488" y="2572327"/>
                    <a:pt x="2499367" y="2573039"/>
                  </a:cubicBezTo>
                  <a:cubicBezTo>
                    <a:pt x="2545606" y="2573039"/>
                    <a:pt x="2548452" y="2576595"/>
                    <a:pt x="2544895" y="2631372"/>
                  </a:cubicBezTo>
                  <a:cubicBezTo>
                    <a:pt x="2237582" y="2631372"/>
                    <a:pt x="1930980" y="2631372"/>
                    <a:pt x="1623666" y="2631372"/>
                  </a:cubicBezTo>
                  <a:cubicBezTo>
                    <a:pt x="1625089" y="2575884"/>
                    <a:pt x="1627223" y="2572327"/>
                    <a:pt x="1677731" y="2572327"/>
                  </a:cubicBezTo>
                  <a:close/>
                  <a:moveTo>
                    <a:pt x="2263902" y="2505458"/>
                  </a:moveTo>
                  <a:cubicBezTo>
                    <a:pt x="2323658" y="2505458"/>
                    <a:pt x="2374166" y="2505458"/>
                    <a:pt x="2426096" y="2505458"/>
                  </a:cubicBezTo>
                  <a:cubicBezTo>
                    <a:pt x="2428941" y="2521108"/>
                    <a:pt x="2431076" y="2536047"/>
                    <a:pt x="2434632" y="2557388"/>
                  </a:cubicBezTo>
                  <a:cubicBezTo>
                    <a:pt x="2382702" y="2557388"/>
                    <a:pt x="2333617" y="2559522"/>
                    <a:pt x="2285243" y="2555254"/>
                  </a:cubicBezTo>
                  <a:cubicBezTo>
                    <a:pt x="2278130" y="2554543"/>
                    <a:pt x="2272439" y="2526799"/>
                    <a:pt x="2263902" y="2505458"/>
                  </a:cubicBezTo>
                  <a:close/>
                  <a:moveTo>
                    <a:pt x="2698462" y="2504213"/>
                  </a:moveTo>
                  <a:cubicBezTo>
                    <a:pt x="2723271" y="2504213"/>
                    <a:pt x="2747991" y="2504747"/>
                    <a:pt x="2772533" y="2506881"/>
                  </a:cubicBezTo>
                  <a:cubicBezTo>
                    <a:pt x="2780359" y="2507592"/>
                    <a:pt x="2786050" y="2535336"/>
                    <a:pt x="2796721" y="2558100"/>
                  </a:cubicBezTo>
                  <a:cubicBezTo>
                    <a:pt x="2741945" y="2558100"/>
                    <a:pt x="2697840" y="2560945"/>
                    <a:pt x="2654446" y="2555965"/>
                  </a:cubicBezTo>
                  <a:cubicBezTo>
                    <a:pt x="2640930" y="2554542"/>
                    <a:pt x="2629548" y="2531068"/>
                    <a:pt x="2616743" y="2518263"/>
                  </a:cubicBezTo>
                  <a:cubicBezTo>
                    <a:pt x="2618878" y="2513995"/>
                    <a:pt x="2621723" y="2509015"/>
                    <a:pt x="2623857" y="2504746"/>
                  </a:cubicBezTo>
                  <a:cubicBezTo>
                    <a:pt x="2648755" y="2504746"/>
                    <a:pt x="2673653" y="2504213"/>
                    <a:pt x="2698462" y="2504213"/>
                  </a:cubicBezTo>
                  <a:close/>
                  <a:moveTo>
                    <a:pt x="3520100" y="2503680"/>
                  </a:moveTo>
                  <a:cubicBezTo>
                    <a:pt x="3543308" y="2503502"/>
                    <a:pt x="3566428" y="2504036"/>
                    <a:pt x="3589192" y="2506882"/>
                  </a:cubicBezTo>
                  <a:cubicBezTo>
                    <a:pt x="3604842" y="2509015"/>
                    <a:pt x="3617647" y="2533202"/>
                    <a:pt x="3632586" y="2547429"/>
                  </a:cubicBezTo>
                  <a:cubicBezTo>
                    <a:pt x="3629739" y="2550275"/>
                    <a:pt x="3627606" y="2554543"/>
                    <a:pt x="3626183" y="2558100"/>
                  </a:cubicBezTo>
                  <a:cubicBezTo>
                    <a:pt x="3580655" y="2558100"/>
                    <a:pt x="3534416" y="2561657"/>
                    <a:pt x="3490311" y="2555966"/>
                  </a:cubicBezTo>
                  <a:cubicBezTo>
                    <a:pt x="3473949" y="2553831"/>
                    <a:pt x="3460433" y="2528934"/>
                    <a:pt x="3445494" y="2514706"/>
                  </a:cubicBezTo>
                  <a:cubicBezTo>
                    <a:pt x="3446917" y="2511149"/>
                    <a:pt x="3449051" y="2507593"/>
                    <a:pt x="3450474" y="2504747"/>
                  </a:cubicBezTo>
                  <a:cubicBezTo>
                    <a:pt x="3473594" y="2504747"/>
                    <a:pt x="3496891" y="2503858"/>
                    <a:pt x="3520100" y="2503680"/>
                  </a:cubicBezTo>
                  <a:close/>
                  <a:moveTo>
                    <a:pt x="2450993" y="2503324"/>
                  </a:moveTo>
                  <a:cubicBezTo>
                    <a:pt x="2495810" y="2503324"/>
                    <a:pt x="2540627" y="2501901"/>
                    <a:pt x="2585443" y="2504035"/>
                  </a:cubicBezTo>
                  <a:cubicBezTo>
                    <a:pt x="2618166" y="2505458"/>
                    <a:pt x="2606784" y="2533913"/>
                    <a:pt x="2612475" y="2558099"/>
                  </a:cubicBezTo>
                  <a:cubicBezTo>
                    <a:pt x="2562679" y="2558099"/>
                    <a:pt x="2515729" y="2560944"/>
                    <a:pt x="2469489" y="2555965"/>
                  </a:cubicBezTo>
                  <a:cubicBezTo>
                    <a:pt x="2458819" y="2554543"/>
                    <a:pt x="2450282" y="2528222"/>
                    <a:pt x="2441034" y="2513283"/>
                  </a:cubicBezTo>
                  <a:cubicBezTo>
                    <a:pt x="2444591" y="2509727"/>
                    <a:pt x="2448148" y="2506881"/>
                    <a:pt x="2450993" y="2503324"/>
                  </a:cubicBezTo>
                  <a:close/>
                  <a:moveTo>
                    <a:pt x="3345102" y="2502969"/>
                  </a:moveTo>
                  <a:cubicBezTo>
                    <a:pt x="3367777" y="2502791"/>
                    <a:pt x="3390363" y="2503325"/>
                    <a:pt x="3412771" y="2506171"/>
                  </a:cubicBezTo>
                  <a:cubicBezTo>
                    <a:pt x="3428421" y="2508304"/>
                    <a:pt x="3440515" y="2533202"/>
                    <a:pt x="3454030" y="2547429"/>
                  </a:cubicBezTo>
                  <a:cubicBezTo>
                    <a:pt x="3451896" y="2550275"/>
                    <a:pt x="3449762" y="2553832"/>
                    <a:pt x="3447628" y="2558100"/>
                  </a:cubicBezTo>
                  <a:cubicBezTo>
                    <a:pt x="3402811" y="2558100"/>
                    <a:pt x="3357995" y="2561657"/>
                    <a:pt x="3313890" y="2555967"/>
                  </a:cubicBezTo>
                  <a:cubicBezTo>
                    <a:pt x="3298240" y="2553832"/>
                    <a:pt x="3284724" y="2529645"/>
                    <a:pt x="3270496" y="2516129"/>
                  </a:cubicBezTo>
                  <a:cubicBezTo>
                    <a:pt x="3272631" y="2511861"/>
                    <a:pt x="3274764" y="2508304"/>
                    <a:pt x="3276899" y="2504036"/>
                  </a:cubicBezTo>
                  <a:cubicBezTo>
                    <a:pt x="3299663" y="2504036"/>
                    <a:pt x="3322427" y="2503147"/>
                    <a:pt x="3345102" y="2502969"/>
                  </a:cubicBezTo>
                  <a:close/>
                  <a:moveTo>
                    <a:pt x="3106969" y="2502791"/>
                  </a:moveTo>
                  <a:cubicBezTo>
                    <a:pt x="3149741" y="2502791"/>
                    <a:pt x="3192245" y="2503325"/>
                    <a:pt x="3234928" y="2505459"/>
                  </a:cubicBezTo>
                  <a:cubicBezTo>
                    <a:pt x="3249866" y="2506170"/>
                    <a:pt x="3264094" y="2531779"/>
                    <a:pt x="3278321" y="2546007"/>
                  </a:cubicBezTo>
                  <a:cubicBezTo>
                    <a:pt x="3276187" y="2550275"/>
                    <a:pt x="3274053" y="2554543"/>
                    <a:pt x="3271919" y="2558100"/>
                  </a:cubicBezTo>
                  <a:cubicBezTo>
                    <a:pt x="3242041" y="2558100"/>
                    <a:pt x="3212164" y="2558100"/>
                    <a:pt x="3181574" y="2558100"/>
                  </a:cubicBezTo>
                  <a:cubicBezTo>
                    <a:pt x="3131778" y="2558100"/>
                    <a:pt x="3081982" y="2558100"/>
                    <a:pt x="3032897" y="2558100"/>
                  </a:cubicBezTo>
                  <a:cubicBezTo>
                    <a:pt x="2987369" y="2558100"/>
                    <a:pt x="2985947" y="2557389"/>
                    <a:pt x="2977410" y="2503324"/>
                  </a:cubicBezTo>
                  <a:cubicBezTo>
                    <a:pt x="3021160" y="2503324"/>
                    <a:pt x="3064198" y="2502791"/>
                    <a:pt x="3106969" y="2502791"/>
                  </a:cubicBezTo>
                  <a:close/>
                  <a:moveTo>
                    <a:pt x="2165555" y="2502791"/>
                  </a:moveTo>
                  <a:cubicBezTo>
                    <a:pt x="2189920" y="2502791"/>
                    <a:pt x="2213751" y="2503325"/>
                    <a:pt x="2237582" y="2505459"/>
                  </a:cubicBezTo>
                  <a:cubicBezTo>
                    <a:pt x="2246118" y="2506882"/>
                    <a:pt x="2251098" y="2534625"/>
                    <a:pt x="2261769" y="2558100"/>
                  </a:cubicBezTo>
                  <a:cubicBezTo>
                    <a:pt x="2202013" y="2558100"/>
                    <a:pt x="2156485" y="2560234"/>
                    <a:pt x="2110246" y="2557389"/>
                  </a:cubicBezTo>
                  <a:cubicBezTo>
                    <a:pt x="2071120" y="2555255"/>
                    <a:pt x="2097441" y="2526088"/>
                    <a:pt x="2090327" y="2503324"/>
                  </a:cubicBezTo>
                  <a:cubicBezTo>
                    <a:pt x="2116292" y="2503324"/>
                    <a:pt x="2141190" y="2502791"/>
                    <a:pt x="2165555" y="2502791"/>
                  </a:cubicBezTo>
                  <a:close/>
                  <a:moveTo>
                    <a:pt x="1957301" y="2502613"/>
                  </a:moveTo>
                  <a:cubicBezTo>
                    <a:pt x="1994291" y="2502613"/>
                    <a:pt x="2031994" y="2502613"/>
                    <a:pt x="2068274" y="2502613"/>
                  </a:cubicBezTo>
                  <a:cubicBezTo>
                    <a:pt x="2077522" y="2556677"/>
                    <a:pt x="2076810" y="2558811"/>
                    <a:pt x="2028438" y="2558811"/>
                  </a:cubicBezTo>
                  <a:cubicBezTo>
                    <a:pt x="1990023" y="2558811"/>
                    <a:pt x="1951609" y="2558811"/>
                    <a:pt x="1913195" y="2558811"/>
                  </a:cubicBezTo>
                  <a:cubicBezTo>
                    <a:pt x="1908927" y="2504747"/>
                    <a:pt x="1910349" y="2503325"/>
                    <a:pt x="1957301" y="2502613"/>
                  </a:cubicBezTo>
                  <a:close/>
                  <a:moveTo>
                    <a:pt x="1775900" y="2502613"/>
                  </a:moveTo>
                  <a:cubicBezTo>
                    <a:pt x="1813602" y="2502613"/>
                    <a:pt x="1851305" y="2502613"/>
                    <a:pt x="1891142" y="2502613"/>
                  </a:cubicBezTo>
                  <a:cubicBezTo>
                    <a:pt x="1895410" y="2557388"/>
                    <a:pt x="1894698" y="2558100"/>
                    <a:pt x="1846326" y="2558100"/>
                  </a:cubicBezTo>
                  <a:cubicBezTo>
                    <a:pt x="1808623" y="2558100"/>
                    <a:pt x="1770920" y="2558100"/>
                    <a:pt x="1733928" y="2558100"/>
                  </a:cubicBezTo>
                  <a:cubicBezTo>
                    <a:pt x="1727526" y="2507592"/>
                    <a:pt x="1731083" y="2502613"/>
                    <a:pt x="1775900" y="2502613"/>
                  </a:cubicBezTo>
                  <a:close/>
                  <a:moveTo>
                    <a:pt x="1599478" y="2502613"/>
                  </a:moveTo>
                  <a:cubicBezTo>
                    <a:pt x="1637181" y="2502613"/>
                    <a:pt x="1674173" y="2502613"/>
                    <a:pt x="1711164" y="2502613"/>
                  </a:cubicBezTo>
                  <a:cubicBezTo>
                    <a:pt x="1717566" y="2552409"/>
                    <a:pt x="1713298" y="2558100"/>
                    <a:pt x="1668482" y="2558100"/>
                  </a:cubicBezTo>
                  <a:cubicBezTo>
                    <a:pt x="1628645" y="2558100"/>
                    <a:pt x="1589519" y="2558100"/>
                    <a:pt x="1549682" y="2558100"/>
                  </a:cubicBezTo>
                  <a:cubicBezTo>
                    <a:pt x="1553239" y="2504747"/>
                    <a:pt x="1554662" y="2502613"/>
                    <a:pt x="1599478" y="2502613"/>
                  </a:cubicBezTo>
                  <a:close/>
                  <a:moveTo>
                    <a:pt x="1420213" y="2502613"/>
                  </a:moveTo>
                  <a:cubicBezTo>
                    <a:pt x="1457915" y="2502613"/>
                    <a:pt x="1495618" y="2502613"/>
                    <a:pt x="1536166" y="2502613"/>
                  </a:cubicBezTo>
                  <a:cubicBezTo>
                    <a:pt x="1531187" y="2557388"/>
                    <a:pt x="1530475" y="2558100"/>
                    <a:pt x="1484236" y="2558100"/>
                  </a:cubicBezTo>
                  <a:cubicBezTo>
                    <a:pt x="1445822" y="2558100"/>
                    <a:pt x="1406697" y="2558100"/>
                    <a:pt x="1367571" y="2558100"/>
                  </a:cubicBezTo>
                  <a:cubicBezTo>
                    <a:pt x="1371128" y="2506170"/>
                    <a:pt x="1374685" y="2502613"/>
                    <a:pt x="1420213" y="2502613"/>
                  </a:cubicBezTo>
                  <a:close/>
                  <a:moveTo>
                    <a:pt x="1240947" y="2502613"/>
                  </a:moveTo>
                  <a:cubicBezTo>
                    <a:pt x="1279361" y="2502613"/>
                    <a:pt x="1318487" y="2502613"/>
                    <a:pt x="1357613" y="2502613"/>
                  </a:cubicBezTo>
                  <a:cubicBezTo>
                    <a:pt x="1349076" y="2557388"/>
                    <a:pt x="1347653" y="2558100"/>
                    <a:pt x="1300703" y="2558100"/>
                  </a:cubicBezTo>
                  <a:cubicBezTo>
                    <a:pt x="1261577" y="2558100"/>
                    <a:pt x="1223163" y="2558100"/>
                    <a:pt x="1184037" y="2558100"/>
                  </a:cubicBezTo>
                  <a:cubicBezTo>
                    <a:pt x="1191863" y="2506881"/>
                    <a:pt x="1196130" y="2502613"/>
                    <a:pt x="1240947" y="2502613"/>
                  </a:cubicBezTo>
                  <a:close/>
                  <a:moveTo>
                    <a:pt x="2870348" y="2502257"/>
                  </a:moveTo>
                  <a:cubicBezTo>
                    <a:pt x="2893289" y="2502079"/>
                    <a:pt x="2916231" y="2502612"/>
                    <a:pt x="2938995" y="2505458"/>
                  </a:cubicBezTo>
                  <a:cubicBezTo>
                    <a:pt x="2952512" y="2506881"/>
                    <a:pt x="2963182" y="2533202"/>
                    <a:pt x="2975275" y="2547429"/>
                  </a:cubicBezTo>
                  <a:cubicBezTo>
                    <a:pt x="2972430" y="2550986"/>
                    <a:pt x="2968873" y="2554543"/>
                    <a:pt x="2966027" y="2558100"/>
                  </a:cubicBezTo>
                  <a:cubicBezTo>
                    <a:pt x="2921211" y="2558100"/>
                    <a:pt x="2875683" y="2561657"/>
                    <a:pt x="2831578" y="2555966"/>
                  </a:cubicBezTo>
                  <a:cubicBezTo>
                    <a:pt x="2817351" y="2553831"/>
                    <a:pt x="2805969" y="2528222"/>
                    <a:pt x="2793875" y="2513283"/>
                  </a:cubicBezTo>
                  <a:cubicBezTo>
                    <a:pt x="2796721" y="2509726"/>
                    <a:pt x="2799566" y="2506170"/>
                    <a:pt x="2801701" y="2503324"/>
                  </a:cubicBezTo>
                  <a:cubicBezTo>
                    <a:pt x="2824464" y="2503324"/>
                    <a:pt x="2847406" y="2502435"/>
                    <a:pt x="2870348" y="2502257"/>
                  </a:cubicBezTo>
                  <a:close/>
                  <a:moveTo>
                    <a:pt x="1060969" y="2501190"/>
                  </a:moveTo>
                  <a:cubicBezTo>
                    <a:pt x="1099383" y="2504747"/>
                    <a:pt x="1138509" y="2501901"/>
                    <a:pt x="1177634" y="2501901"/>
                  </a:cubicBezTo>
                  <a:cubicBezTo>
                    <a:pt x="1166252" y="2555966"/>
                    <a:pt x="1164118" y="2557389"/>
                    <a:pt x="1115745" y="2558100"/>
                  </a:cubicBezTo>
                  <a:cubicBezTo>
                    <a:pt x="1078754" y="2558100"/>
                    <a:pt x="1041050" y="2558100"/>
                    <a:pt x="998368" y="2558100"/>
                  </a:cubicBezTo>
                  <a:cubicBezTo>
                    <a:pt x="1006905" y="2519685"/>
                    <a:pt x="1021132" y="2498344"/>
                    <a:pt x="1060969" y="2501190"/>
                  </a:cubicBezTo>
                  <a:close/>
                  <a:moveTo>
                    <a:pt x="857515" y="2501190"/>
                  </a:moveTo>
                  <a:cubicBezTo>
                    <a:pt x="903043" y="2504747"/>
                    <a:pt x="949282" y="2501901"/>
                    <a:pt x="995522" y="2501901"/>
                  </a:cubicBezTo>
                  <a:cubicBezTo>
                    <a:pt x="986985" y="2550986"/>
                    <a:pt x="979872" y="2557389"/>
                    <a:pt x="935055" y="2557389"/>
                  </a:cubicBezTo>
                  <a:cubicBezTo>
                    <a:pt x="884548" y="2558100"/>
                    <a:pt x="834041" y="2558100"/>
                    <a:pt x="780688" y="2558100"/>
                  </a:cubicBezTo>
                  <a:cubicBezTo>
                    <a:pt x="792781" y="2513283"/>
                    <a:pt x="816967" y="2498344"/>
                    <a:pt x="857515" y="2501190"/>
                  </a:cubicBezTo>
                  <a:close/>
                  <a:moveTo>
                    <a:pt x="2189208" y="2440011"/>
                  </a:moveTo>
                  <a:cubicBezTo>
                    <a:pt x="2239004" y="2440011"/>
                    <a:pt x="2287378" y="2440011"/>
                    <a:pt x="2338596" y="2440011"/>
                  </a:cubicBezTo>
                  <a:cubicBezTo>
                    <a:pt x="2340731" y="2453528"/>
                    <a:pt x="2342865" y="2465620"/>
                    <a:pt x="2345710" y="2483405"/>
                  </a:cubicBezTo>
                  <a:cubicBezTo>
                    <a:pt x="2293780" y="2483405"/>
                    <a:pt x="2243272" y="2483405"/>
                    <a:pt x="2189208" y="2483405"/>
                  </a:cubicBezTo>
                  <a:cubicBezTo>
                    <a:pt x="2189208" y="2469178"/>
                    <a:pt x="2189208" y="2457084"/>
                    <a:pt x="2189208" y="2440011"/>
                  </a:cubicBezTo>
                  <a:close/>
                  <a:moveTo>
                    <a:pt x="3481329" y="2439211"/>
                  </a:moveTo>
                  <a:cubicBezTo>
                    <a:pt x="3504360" y="2439122"/>
                    <a:pt x="3527301" y="2439656"/>
                    <a:pt x="3550065" y="2442146"/>
                  </a:cubicBezTo>
                  <a:cubicBezTo>
                    <a:pt x="3563581" y="2443568"/>
                    <a:pt x="3574252" y="2467044"/>
                    <a:pt x="3592036" y="2486962"/>
                  </a:cubicBezTo>
                  <a:cubicBezTo>
                    <a:pt x="3535837" y="2486962"/>
                    <a:pt x="3490310" y="2489807"/>
                    <a:pt x="3445494" y="2485539"/>
                  </a:cubicBezTo>
                  <a:cubicBezTo>
                    <a:pt x="3431977" y="2484117"/>
                    <a:pt x="3420595" y="2462064"/>
                    <a:pt x="3408502" y="2449259"/>
                  </a:cubicBezTo>
                  <a:cubicBezTo>
                    <a:pt x="3409925" y="2446414"/>
                    <a:pt x="3411348" y="2442857"/>
                    <a:pt x="3412059" y="2440012"/>
                  </a:cubicBezTo>
                  <a:cubicBezTo>
                    <a:pt x="3435179" y="2440012"/>
                    <a:pt x="3458298" y="2439300"/>
                    <a:pt x="3481329" y="2439211"/>
                  </a:cubicBezTo>
                  <a:close/>
                  <a:moveTo>
                    <a:pt x="2599582" y="2438767"/>
                  </a:moveTo>
                  <a:cubicBezTo>
                    <a:pt x="2622790" y="2438767"/>
                    <a:pt x="2645910" y="2439301"/>
                    <a:pt x="2668674" y="2441435"/>
                  </a:cubicBezTo>
                  <a:cubicBezTo>
                    <a:pt x="2678633" y="2441435"/>
                    <a:pt x="2685747" y="2466332"/>
                    <a:pt x="2697840" y="2487673"/>
                  </a:cubicBezTo>
                  <a:cubicBezTo>
                    <a:pt x="2643064" y="2487673"/>
                    <a:pt x="2598248" y="2489808"/>
                    <a:pt x="2553431" y="2486251"/>
                  </a:cubicBezTo>
                  <a:cubicBezTo>
                    <a:pt x="2542049" y="2485540"/>
                    <a:pt x="2532801" y="2462776"/>
                    <a:pt x="2522842" y="2450682"/>
                  </a:cubicBezTo>
                  <a:cubicBezTo>
                    <a:pt x="2524976" y="2447126"/>
                    <a:pt x="2527821" y="2443569"/>
                    <a:pt x="2529956" y="2439300"/>
                  </a:cubicBezTo>
                  <a:cubicBezTo>
                    <a:pt x="2553076" y="2439300"/>
                    <a:pt x="2576373" y="2438767"/>
                    <a:pt x="2599582" y="2438767"/>
                  </a:cubicBezTo>
                  <a:close/>
                  <a:moveTo>
                    <a:pt x="2768889" y="2438500"/>
                  </a:moveTo>
                  <a:cubicBezTo>
                    <a:pt x="2791564" y="2438412"/>
                    <a:pt x="2814150" y="2438945"/>
                    <a:pt x="2836558" y="2441435"/>
                  </a:cubicBezTo>
                  <a:cubicBezTo>
                    <a:pt x="2847229" y="2442857"/>
                    <a:pt x="2855766" y="2467044"/>
                    <a:pt x="2865725" y="2480560"/>
                  </a:cubicBezTo>
                  <a:cubicBezTo>
                    <a:pt x="2861457" y="2482694"/>
                    <a:pt x="2858611" y="2485540"/>
                    <a:pt x="2855054" y="2488385"/>
                  </a:cubicBezTo>
                  <a:cubicBezTo>
                    <a:pt x="2818774" y="2488385"/>
                    <a:pt x="2782495" y="2488385"/>
                    <a:pt x="2746214" y="2488385"/>
                  </a:cubicBezTo>
                  <a:cubicBezTo>
                    <a:pt x="2705665" y="2488385"/>
                    <a:pt x="2705665" y="2487674"/>
                    <a:pt x="2700686" y="2439301"/>
                  </a:cubicBezTo>
                  <a:cubicBezTo>
                    <a:pt x="2723450" y="2439301"/>
                    <a:pt x="2746214" y="2438589"/>
                    <a:pt x="2768889" y="2438500"/>
                  </a:cubicBezTo>
                  <a:close/>
                  <a:moveTo>
                    <a:pt x="2428497" y="2437077"/>
                  </a:moveTo>
                  <a:cubicBezTo>
                    <a:pt x="2450816" y="2436988"/>
                    <a:pt x="2473046" y="2437522"/>
                    <a:pt x="2495099" y="2440012"/>
                  </a:cubicBezTo>
                  <a:cubicBezTo>
                    <a:pt x="2505770" y="2440723"/>
                    <a:pt x="2513595" y="2464910"/>
                    <a:pt x="2522843" y="2478426"/>
                  </a:cubicBezTo>
                  <a:cubicBezTo>
                    <a:pt x="2520708" y="2481271"/>
                    <a:pt x="2517863" y="2484828"/>
                    <a:pt x="2515729" y="2487674"/>
                  </a:cubicBezTo>
                  <a:cubicBezTo>
                    <a:pt x="2470201" y="2487674"/>
                    <a:pt x="2423962" y="2489808"/>
                    <a:pt x="2378434" y="2485539"/>
                  </a:cubicBezTo>
                  <a:cubicBezTo>
                    <a:pt x="2369186" y="2484828"/>
                    <a:pt x="2361361" y="2460642"/>
                    <a:pt x="2352824" y="2447125"/>
                  </a:cubicBezTo>
                  <a:cubicBezTo>
                    <a:pt x="2355670" y="2444280"/>
                    <a:pt x="2358515" y="2441434"/>
                    <a:pt x="2361361" y="2437878"/>
                  </a:cubicBezTo>
                  <a:cubicBezTo>
                    <a:pt x="2383769" y="2437878"/>
                    <a:pt x="2406177" y="2437166"/>
                    <a:pt x="2428497" y="2437077"/>
                  </a:cubicBezTo>
                  <a:close/>
                  <a:moveTo>
                    <a:pt x="3101634" y="2436722"/>
                  </a:moveTo>
                  <a:cubicBezTo>
                    <a:pt x="3123597" y="2436455"/>
                    <a:pt x="3144227" y="2436811"/>
                    <a:pt x="3164501" y="2439301"/>
                  </a:cubicBezTo>
                  <a:cubicBezTo>
                    <a:pt x="3180863" y="2441435"/>
                    <a:pt x="3194379" y="2460642"/>
                    <a:pt x="3209318" y="2472735"/>
                  </a:cubicBezTo>
                  <a:cubicBezTo>
                    <a:pt x="3207183" y="2477003"/>
                    <a:pt x="3205761" y="2481271"/>
                    <a:pt x="3203626" y="2485540"/>
                  </a:cubicBezTo>
                  <a:cubicBezTo>
                    <a:pt x="3155254" y="2485540"/>
                    <a:pt x="3106880" y="2487674"/>
                    <a:pt x="3059218" y="2483406"/>
                  </a:cubicBezTo>
                  <a:cubicBezTo>
                    <a:pt x="3049970" y="2483406"/>
                    <a:pt x="3042856" y="2459219"/>
                    <a:pt x="3030763" y="2437878"/>
                  </a:cubicBezTo>
                  <a:cubicBezTo>
                    <a:pt x="3056373" y="2437878"/>
                    <a:pt x="3079670" y="2436989"/>
                    <a:pt x="3101634" y="2436722"/>
                  </a:cubicBezTo>
                  <a:close/>
                  <a:moveTo>
                    <a:pt x="2934639" y="2436722"/>
                  </a:moveTo>
                  <a:cubicBezTo>
                    <a:pt x="2955714" y="2436455"/>
                    <a:pt x="2976699" y="2436811"/>
                    <a:pt x="2997329" y="2439301"/>
                  </a:cubicBezTo>
                  <a:cubicBezTo>
                    <a:pt x="3012268" y="2441435"/>
                    <a:pt x="3024362" y="2462776"/>
                    <a:pt x="3037877" y="2475580"/>
                  </a:cubicBezTo>
                  <a:cubicBezTo>
                    <a:pt x="3035743" y="2479138"/>
                    <a:pt x="3032897" y="2483406"/>
                    <a:pt x="3030764" y="2486962"/>
                  </a:cubicBezTo>
                  <a:cubicBezTo>
                    <a:pt x="2985236" y="2486962"/>
                    <a:pt x="2939708" y="2489808"/>
                    <a:pt x="2894891" y="2484829"/>
                  </a:cubicBezTo>
                  <a:cubicBezTo>
                    <a:pt x="2882798" y="2483406"/>
                    <a:pt x="2873550" y="2460642"/>
                    <a:pt x="2862879" y="2447126"/>
                  </a:cubicBezTo>
                  <a:cubicBezTo>
                    <a:pt x="2866436" y="2444992"/>
                    <a:pt x="2869281" y="2441435"/>
                    <a:pt x="2871416" y="2437878"/>
                  </a:cubicBezTo>
                  <a:cubicBezTo>
                    <a:pt x="2892401" y="2437878"/>
                    <a:pt x="2913565" y="2436989"/>
                    <a:pt x="2934639" y="2436722"/>
                  </a:cubicBezTo>
                  <a:close/>
                  <a:moveTo>
                    <a:pt x="2056892" y="2436455"/>
                  </a:moveTo>
                  <a:cubicBezTo>
                    <a:pt x="2081791" y="2436455"/>
                    <a:pt x="2106688" y="2436455"/>
                    <a:pt x="2131587" y="2437167"/>
                  </a:cubicBezTo>
                  <a:cubicBezTo>
                    <a:pt x="2174270" y="2437878"/>
                    <a:pt x="2174981" y="2438590"/>
                    <a:pt x="2166444" y="2485540"/>
                  </a:cubicBezTo>
                  <a:cubicBezTo>
                    <a:pt x="2118070" y="2485540"/>
                    <a:pt x="2068986" y="2485540"/>
                    <a:pt x="2019901" y="2485540"/>
                  </a:cubicBezTo>
                  <a:cubicBezTo>
                    <a:pt x="2011364" y="2439301"/>
                    <a:pt x="2013499" y="2437167"/>
                    <a:pt x="2056892" y="2436455"/>
                  </a:cubicBezTo>
                  <a:close/>
                  <a:moveTo>
                    <a:pt x="1889720" y="2435032"/>
                  </a:moveTo>
                  <a:cubicBezTo>
                    <a:pt x="1920309" y="2435032"/>
                    <a:pt x="1950898" y="2434321"/>
                    <a:pt x="1981487" y="2437166"/>
                  </a:cubicBezTo>
                  <a:cubicBezTo>
                    <a:pt x="1987889" y="2437878"/>
                    <a:pt x="1999271" y="2452816"/>
                    <a:pt x="1998560" y="2459930"/>
                  </a:cubicBezTo>
                  <a:cubicBezTo>
                    <a:pt x="1997848" y="2469889"/>
                    <a:pt x="1987889" y="2486251"/>
                    <a:pt x="1980775" y="2486251"/>
                  </a:cubicBezTo>
                  <a:cubicBezTo>
                    <a:pt x="1934536" y="2488385"/>
                    <a:pt x="1889008" y="2487674"/>
                    <a:pt x="1843480" y="2487674"/>
                  </a:cubicBezTo>
                  <a:cubicBezTo>
                    <a:pt x="1844191" y="2436455"/>
                    <a:pt x="1844903" y="2435032"/>
                    <a:pt x="1889720" y="2435032"/>
                  </a:cubicBezTo>
                  <a:close/>
                  <a:moveTo>
                    <a:pt x="1711877" y="2435032"/>
                  </a:moveTo>
                  <a:cubicBezTo>
                    <a:pt x="1748868" y="2434321"/>
                    <a:pt x="1786571" y="2435032"/>
                    <a:pt x="1825697" y="2435032"/>
                  </a:cubicBezTo>
                  <a:cubicBezTo>
                    <a:pt x="1830676" y="2474158"/>
                    <a:pt x="1821428" y="2491231"/>
                    <a:pt x="1785148" y="2489096"/>
                  </a:cubicBezTo>
                  <a:cubicBezTo>
                    <a:pt x="1747445" y="2486251"/>
                    <a:pt x="1709742" y="2488385"/>
                    <a:pt x="1672750" y="2488385"/>
                  </a:cubicBezTo>
                  <a:cubicBezTo>
                    <a:pt x="1667059" y="2443569"/>
                    <a:pt x="1672750" y="2435744"/>
                    <a:pt x="1711877" y="2435032"/>
                  </a:cubicBezTo>
                  <a:close/>
                  <a:moveTo>
                    <a:pt x="1543281" y="2434321"/>
                  </a:moveTo>
                  <a:cubicBezTo>
                    <a:pt x="1580272" y="2434321"/>
                    <a:pt x="1617263" y="2435033"/>
                    <a:pt x="1654967" y="2435033"/>
                  </a:cubicBezTo>
                  <a:cubicBezTo>
                    <a:pt x="1657100" y="2475581"/>
                    <a:pt x="1645007" y="2491231"/>
                    <a:pt x="1608727" y="2488385"/>
                  </a:cubicBezTo>
                  <a:cubicBezTo>
                    <a:pt x="1571025" y="2485540"/>
                    <a:pt x="1533322" y="2487674"/>
                    <a:pt x="1495619" y="2487674"/>
                  </a:cubicBezTo>
                  <a:cubicBezTo>
                    <a:pt x="1497754" y="2439301"/>
                    <a:pt x="1501310" y="2435033"/>
                    <a:pt x="1543281" y="2434321"/>
                  </a:cubicBezTo>
                  <a:close/>
                  <a:moveTo>
                    <a:pt x="887395" y="2434321"/>
                  </a:moveTo>
                  <a:cubicBezTo>
                    <a:pt x="966357" y="2435744"/>
                    <a:pt x="1045320" y="2434321"/>
                    <a:pt x="1126416" y="2434321"/>
                  </a:cubicBezTo>
                  <a:cubicBezTo>
                    <a:pt x="1120014" y="2477003"/>
                    <a:pt x="1100095" y="2489096"/>
                    <a:pt x="1063815" y="2488385"/>
                  </a:cubicBezTo>
                  <a:cubicBezTo>
                    <a:pt x="984853" y="2485540"/>
                    <a:pt x="905890" y="2487673"/>
                    <a:pt x="824082" y="2487673"/>
                  </a:cubicBezTo>
                  <a:cubicBezTo>
                    <a:pt x="834041" y="2452817"/>
                    <a:pt x="848981" y="2432897"/>
                    <a:pt x="887395" y="2434321"/>
                  </a:cubicBezTo>
                  <a:close/>
                  <a:moveTo>
                    <a:pt x="1368994" y="2433610"/>
                  </a:moveTo>
                  <a:cubicBezTo>
                    <a:pt x="1407407" y="2436455"/>
                    <a:pt x="1445110" y="2434322"/>
                    <a:pt x="1482814" y="2434322"/>
                  </a:cubicBezTo>
                  <a:cubicBezTo>
                    <a:pt x="1483525" y="2480560"/>
                    <a:pt x="1462895" y="2490520"/>
                    <a:pt x="1428037" y="2487674"/>
                  </a:cubicBezTo>
                  <a:cubicBezTo>
                    <a:pt x="1391758" y="2484829"/>
                    <a:pt x="1355477" y="2486963"/>
                    <a:pt x="1317063" y="2486963"/>
                  </a:cubicBezTo>
                  <a:cubicBezTo>
                    <a:pt x="1319198" y="2450683"/>
                    <a:pt x="1332002" y="2431476"/>
                    <a:pt x="1368994" y="2433610"/>
                  </a:cubicBezTo>
                  <a:close/>
                  <a:moveTo>
                    <a:pt x="1196841" y="2433609"/>
                  </a:moveTo>
                  <a:cubicBezTo>
                    <a:pt x="1233833" y="2435743"/>
                    <a:pt x="1271536" y="2434320"/>
                    <a:pt x="1310661" y="2434320"/>
                  </a:cubicBezTo>
                  <a:cubicBezTo>
                    <a:pt x="1308527" y="2474869"/>
                    <a:pt x="1292877" y="2491230"/>
                    <a:pt x="1255174" y="2488385"/>
                  </a:cubicBezTo>
                  <a:cubicBezTo>
                    <a:pt x="1218183" y="2484828"/>
                    <a:pt x="1180480" y="2487674"/>
                    <a:pt x="1141354" y="2487674"/>
                  </a:cubicBezTo>
                  <a:cubicBezTo>
                    <a:pt x="1146333" y="2449260"/>
                    <a:pt x="1160561" y="2432187"/>
                    <a:pt x="1196841" y="2433609"/>
                  </a:cubicBezTo>
                  <a:close/>
                  <a:moveTo>
                    <a:pt x="2110957" y="2377411"/>
                  </a:moveTo>
                  <a:cubicBezTo>
                    <a:pt x="2157908" y="2377411"/>
                    <a:pt x="2205570" y="2377411"/>
                    <a:pt x="2256789" y="2377411"/>
                  </a:cubicBezTo>
                  <a:cubicBezTo>
                    <a:pt x="2257500" y="2393061"/>
                    <a:pt x="2258212" y="2405154"/>
                    <a:pt x="2258923" y="2420093"/>
                  </a:cubicBezTo>
                  <a:cubicBezTo>
                    <a:pt x="2207704" y="2420093"/>
                    <a:pt x="2160753" y="2420093"/>
                    <a:pt x="2110957" y="2420093"/>
                  </a:cubicBezTo>
                  <a:cubicBezTo>
                    <a:pt x="2110957" y="2405866"/>
                    <a:pt x="2110957" y="2393061"/>
                    <a:pt x="2110957" y="2377411"/>
                  </a:cubicBezTo>
                  <a:close/>
                  <a:moveTo>
                    <a:pt x="1943783" y="2376699"/>
                  </a:moveTo>
                  <a:cubicBezTo>
                    <a:pt x="1993580" y="2376699"/>
                    <a:pt x="2040531" y="2376699"/>
                    <a:pt x="2090327" y="2376699"/>
                  </a:cubicBezTo>
                  <a:cubicBezTo>
                    <a:pt x="2090327" y="2391638"/>
                    <a:pt x="2090327" y="2403731"/>
                    <a:pt x="2090327" y="2419381"/>
                  </a:cubicBezTo>
                  <a:cubicBezTo>
                    <a:pt x="2040531" y="2419381"/>
                    <a:pt x="1992158" y="2419381"/>
                    <a:pt x="1938804" y="2419381"/>
                  </a:cubicBezTo>
                  <a:cubicBezTo>
                    <a:pt x="1940938" y="2404442"/>
                    <a:pt x="1942361" y="2391638"/>
                    <a:pt x="1943783" y="2376699"/>
                  </a:cubicBezTo>
                  <a:close/>
                  <a:moveTo>
                    <a:pt x="3440782" y="2375544"/>
                  </a:moveTo>
                  <a:cubicBezTo>
                    <a:pt x="3461678" y="2375277"/>
                    <a:pt x="3482486" y="2375633"/>
                    <a:pt x="3503115" y="2378123"/>
                  </a:cubicBezTo>
                  <a:cubicBezTo>
                    <a:pt x="3518055" y="2380257"/>
                    <a:pt x="3530859" y="2401598"/>
                    <a:pt x="3544375" y="2413691"/>
                  </a:cubicBezTo>
                  <a:cubicBezTo>
                    <a:pt x="3542952" y="2417248"/>
                    <a:pt x="3541530" y="2420093"/>
                    <a:pt x="3539396" y="2422939"/>
                  </a:cubicBezTo>
                  <a:cubicBezTo>
                    <a:pt x="3496002" y="2422939"/>
                    <a:pt x="3452608" y="2425784"/>
                    <a:pt x="3409926" y="2421517"/>
                  </a:cubicBezTo>
                  <a:cubicBezTo>
                    <a:pt x="3396409" y="2420093"/>
                    <a:pt x="3385027" y="2398752"/>
                    <a:pt x="3372934" y="2386659"/>
                  </a:cubicBezTo>
                  <a:cubicBezTo>
                    <a:pt x="3374357" y="2383102"/>
                    <a:pt x="3376491" y="2380257"/>
                    <a:pt x="3377914" y="2376700"/>
                  </a:cubicBezTo>
                  <a:cubicBezTo>
                    <a:pt x="3398900" y="2376700"/>
                    <a:pt x="3419885" y="2375811"/>
                    <a:pt x="3440782" y="2375544"/>
                  </a:cubicBezTo>
                  <a:close/>
                  <a:moveTo>
                    <a:pt x="2506392" y="2375366"/>
                  </a:moveTo>
                  <a:cubicBezTo>
                    <a:pt x="2529601" y="2375277"/>
                    <a:pt x="2551298" y="2375633"/>
                    <a:pt x="2572639" y="2377411"/>
                  </a:cubicBezTo>
                  <a:cubicBezTo>
                    <a:pt x="2582598" y="2378123"/>
                    <a:pt x="2590423" y="2400886"/>
                    <a:pt x="2598959" y="2412979"/>
                  </a:cubicBezTo>
                  <a:cubicBezTo>
                    <a:pt x="2596826" y="2416536"/>
                    <a:pt x="2594691" y="2419382"/>
                    <a:pt x="2592557" y="2422227"/>
                  </a:cubicBezTo>
                  <a:cubicBezTo>
                    <a:pt x="2548452" y="2422227"/>
                    <a:pt x="2503635" y="2424361"/>
                    <a:pt x="2459530" y="2420805"/>
                  </a:cubicBezTo>
                  <a:cubicBezTo>
                    <a:pt x="2450283" y="2420093"/>
                    <a:pt x="2443880" y="2396618"/>
                    <a:pt x="2431075" y="2375988"/>
                  </a:cubicBezTo>
                  <a:cubicBezTo>
                    <a:pt x="2458463" y="2375988"/>
                    <a:pt x="2483184" y="2375455"/>
                    <a:pt x="2506392" y="2375366"/>
                  </a:cubicBezTo>
                  <a:close/>
                  <a:moveTo>
                    <a:pt x="2342865" y="2375366"/>
                  </a:moveTo>
                  <a:cubicBezTo>
                    <a:pt x="2364918" y="2375277"/>
                    <a:pt x="2386971" y="2375633"/>
                    <a:pt x="2409023" y="2377411"/>
                  </a:cubicBezTo>
                  <a:cubicBezTo>
                    <a:pt x="2417559" y="2378123"/>
                    <a:pt x="2423962" y="2401597"/>
                    <a:pt x="2436766" y="2422938"/>
                  </a:cubicBezTo>
                  <a:cubicBezTo>
                    <a:pt x="2380568" y="2422938"/>
                    <a:pt x="2337174" y="2425073"/>
                    <a:pt x="2294492" y="2421516"/>
                  </a:cubicBezTo>
                  <a:cubicBezTo>
                    <a:pt x="2285243" y="2420805"/>
                    <a:pt x="2277419" y="2398752"/>
                    <a:pt x="2268882" y="2386659"/>
                  </a:cubicBezTo>
                  <a:cubicBezTo>
                    <a:pt x="2271728" y="2383102"/>
                    <a:pt x="2273862" y="2379545"/>
                    <a:pt x="2276708" y="2375988"/>
                  </a:cubicBezTo>
                  <a:cubicBezTo>
                    <a:pt x="2298760" y="2375988"/>
                    <a:pt x="2320812" y="2375455"/>
                    <a:pt x="2342865" y="2375366"/>
                  </a:cubicBezTo>
                  <a:close/>
                  <a:moveTo>
                    <a:pt x="3109014" y="2375277"/>
                  </a:moveTo>
                  <a:cubicBezTo>
                    <a:pt x="3155965" y="2375277"/>
                    <a:pt x="3202916" y="2375277"/>
                    <a:pt x="3249155" y="2375277"/>
                  </a:cubicBezTo>
                  <a:cubicBezTo>
                    <a:pt x="3357995" y="2375277"/>
                    <a:pt x="3357995" y="2375277"/>
                    <a:pt x="3408503" y="2472024"/>
                  </a:cubicBezTo>
                  <a:cubicBezTo>
                    <a:pt x="3410637" y="2476292"/>
                    <a:pt x="3412771" y="2480561"/>
                    <a:pt x="3416328" y="2489808"/>
                  </a:cubicBezTo>
                  <a:cubicBezTo>
                    <a:pt x="3356573" y="2489808"/>
                    <a:pt x="3301085" y="2491231"/>
                    <a:pt x="3246309" y="2488385"/>
                  </a:cubicBezTo>
                  <a:cubicBezTo>
                    <a:pt x="3237062" y="2487674"/>
                    <a:pt x="3224257" y="2471313"/>
                    <a:pt x="3219989" y="2459219"/>
                  </a:cubicBezTo>
                  <a:cubicBezTo>
                    <a:pt x="3209318" y="2430053"/>
                    <a:pt x="3192245" y="2417960"/>
                    <a:pt x="3161656" y="2422228"/>
                  </a:cubicBezTo>
                  <a:cubicBezTo>
                    <a:pt x="3130355" y="2427207"/>
                    <a:pt x="3112571" y="2412980"/>
                    <a:pt x="3109014" y="2375277"/>
                  </a:cubicBezTo>
                  <a:close/>
                  <a:moveTo>
                    <a:pt x="3001508" y="2375099"/>
                  </a:moveTo>
                  <a:cubicBezTo>
                    <a:pt x="3022938" y="2374921"/>
                    <a:pt x="3044279" y="2375277"/>
                    <a:pt x="3065620" y="2377411"/>
                  </a:cubicBezTo>
                  <a:cubicBezTo>
                    <a:pt x="3077714" y="2378834"/>
                    <a:pt x="3087673" y="2399464"/>
                    <a:pt x="3098343" y="2411557"/>
                  </a:cubicBezTo>
                  <a:cubicBezTo>
                    <a:pt x="3096209" y="2415825"/>
                    <a:pt x="3094075" y="2419382"/>
                    <a:pt x="3091941" y="2422939"/>
                  </a:cubicBezTo>
                  <a:cubicBezTo>
                    <a:pt x="3049259" y="2422939"/>
                    <a:pt x="3006577" y="2425784"/>
                    <a:pt x="2965316" y="2421516"/>
                  </a:cubicBezTo>
                  <a:cubicBezTo>
                    <a:pt x="2952512" y="2420093"/>
                    <a:pt x="2941841" y="2398752"/>
                    <a:pt x="2930459" y="2386659"/>
                  </a:cubicBezTo>
                  <a:cubicBezTo>
                    <a:pt x="2932593" y="2383102"/>
                    <a:pt x="2934727" y="2379546"/>
                    <a:pt x="2936861" y="2375988"/>
                  </a:cubicBezTo>
                  <a:cubicBezTo>
                    <a:pt x="2958558" y="2375988"/>
                    <a:pt x="2980077" y="2375277"/>
                    <a:pt x="3001508" y="2375099"/>
                  </a:cubicBezTo>
                  <a:close/>
                  <a:moveTo>
                    <a:pt x="2836202" y="2375099"/>
                  </a:moveTo>
                  <a:cubicBezTo>
                    <a:pt x="2857188" y="2374921"/>
                    <a:pt x="2878173" y="2375277"/>
                    <a:pt x="2899158" y="2377411"/>
                  </a:cubicBezTo>
                  <a:cubicBezTo>
                    <a:pt x="2911252" y="2378834"/>
                    <a:pt x="2921923" y="2400175"/>
                    <a:pt x="2933304" y="2412268"/>
                  </a:cubicBezTo>
                  <a:cubicBezTo>
                    <a:pt x="2929748" y="2415825"/>
                    <a:pt x="2926902" y="2419382"/>
                    <a:pt x="2924057" y="2422939"/>
                  </a:cubicBezTo>
                  <a:cubicBezTo>
                    <a:pt x="2882797" y="2422939"/>
                    <a:pt x="2841538" y="2425784"/>
                    <a:pt x="2800989" y="2421516"/>
                  </a:cubicBezTo>
                  <a:cubicBezTo>
                    <a:pt x="2788184" y="2420093"/>
                    <a:pt x="2776802" y="2399464"/>
                    <a:pt x="2765420" y="2387370"/>
                  </a:cubicBezTo>
                  <a:cubicBezTo>
                    <a:pt x="2768266" y="2383814"/>
                    <a:pt x="2770400" y="2379546"/>
                    <a:pt x="2773246" y="2375988"/>
                  </a:cubicBezTo>
                  <a:cubicBezTo>
                    <a:pt x="2794231" y="2375988"/>
                    <a:pt x="2815217" y="2375277"/>
                    <a:pt x="2836202" y="2375099"/>
                  </a:cubicBezTo>
                  <a:close/>
                  <a:moveTo>
                    <a:pt x="2671431" y="2374388"/>
                  </a:moveTo>
                  <a:cubicBezTo>
                    <a:pt x="2691972" y="2374210"/>
                    <a:pt x="2712424" y="2374566"/>
                    <a:pt x="2732698" y="2376700"/>
                  </a:cubicBezTo>
                  <a:cubicBezTo>
                    <a:pt x="2744792" y="2378123"/>
                    <a:pt x="2754751" y="2398753"/>
                    <a:pt x="2765421" y="2410135"/>
                  </a:cubicBezTo>
                  <a:cubicBezTo>
                    <a:pt x="2763287" y="2413691"/>
                    <a:pt x="2760442" y="2417959"/>
                    <a:pt x="2758307" y="2421517"/>
                  </a:cubicBezTo>
                  <a:cubicBezTo>
                    <a:pt x="2714202" y="2421517"/>
                    <a:pt x="2669386" y="2423650"/>
                    <a:pt x="2625992" y="2420094"/>
                  </a:cubicBezTo>
                  <a:cubicBezTo>
                    <a:pt x="2616744" y="2419382"/>
                    <a:pt x="2609631" y="2397329"/>
                    <a:pt x="2601805" y="2385236"/>
                  </a:cubicBezTo>
                  <a:cubicBezTo>
                    <a:pt x="2604651" y="2382391"/>
                    <a:pt x="2607496" y="2378835"/>
                    <a:pt x="2609631" y="2375277"/>
                  </a:cubicBezTo>
                  <a:cubicBezTo>
                    <a:pt x="2630261" y="2375277"/>
                    <a:pt x="2650890" y="2374566"/>
                    <a:pt x="2671431" y="2374388"/>
                  </a:cubicBezTo>
                  <a:close/>
                  <a:moveTo>
                    <a:pt x="1814315" y="2373144"/>
                  </a:moveTo>
                  <a:cubicBezTo>
                    <a:pt x="1850594" y="2375277"/>
                    <a:pt x="1886874" y="2373855"/>
                    <a:pt x="1923866" y="2373855"/>
                  </a:cubicBezTo>
                  <a:cubicBezTo>
                    <a:pt x="1929557" y="2410135"/>
                    <a:pt x="1918887" y="2425073"/>
                    <a:pt x="1883318" y="2422940"/>
                  </a:cubicBezTo>
                  <a:cubicBezTo>
                    <a:pt x="1847749" y="2420805"/>
                    <a:pt x="1811468" y="2422228"/>
                    <a:pt x="1774477" y="2422228"/>
                  </a:cubicBezTo>
                  <a:cubicBezTo>
                    <a:pt x="1768786" y="2383103"/>
                    <a:pt x="1782302" y="2371009"/>
                    <a:pt x="1814315" y="2373144"/>
                  </a:cubicBezTo>
                  <a:close/>
                  <a:moveTo>
                    <a:pt x="1645719" y="2373143"/>
                  </a:moveTo>
                  <a:cubicBezTo>
                    <a:pt x="1681999" y="2375278"/>
                    <a:pt x="1718279" y="2373854"/>
                    <a:pt x="1754560" y="2373854"/>
                  </a:cubicBezTo>
                  <a:cubicBezTo>
                    <a:pt x="1762384" y="2410134"/>
                    <a:pt x="1751714" y="2424362"/>
                    <a:pt x="1717568" y="2422939"/>
                  </a:cubicBezTo>
                  <a:cubicBezTo>
                    <a:pt x="1680576" y="2420805"/>
                    <a:pt x="1642873" y="2422227"/>
                    <a:pt x="1605882" y="2422227"/>
                  </a:cubicBezTo>
                  <a:cubicBezTo>
                    <a:pt x="1600902" y="2385236"/>
                    <a:pt x="1612995" y="2371720"/>
                    <a:pt x="1645719" y="2373143"/>
                  </a:cubicBezTo>
                  <a:close/>
                  <a:moveTo>
                    <a:pt x="1479968" y="2372432"/>
                  </a:moveTo>
                  <a:cubicBezTo>
                    <a:pt x="1516248" y="2374566"/>
                    <a:pt x="1553239" y="2373143"/>
                    <a:pt x="1590230" y="2373143"/>
                  </a:cubicBezTo>
                  <a:cubicBezTo>
                    <a:pt x="1591653" y="2412980"/>
                    <a:pt x="1575292" y="2425073"/>
                    <a:pt x="1542569" y="2422939"/>
                  </a:cubicBezTo>
                  <a:cubicBezTo>
                    <a:pt x="1507000" y="2420805"/>
                    <a:pt x="1470720" y="2422228"/>
                    <a:pt x="1433728" y="2422228"/>
                  </a:cubicBezTo>
                  <a:cubicBezTo>
                    <a:pt x="1432306" y="2383813"/>
                    <a:pt x="1446533" y="2371009"/>
                    <a:pt x="1479968" y="2372432"/>
                  </a:cubicBezTo>
                  <a:close/>
                  <a:moveTo>
                    <a:pt x="1312083" y="2372431"/>
                  </a:moveTo>
                  <a:cubicBezTo>
                    <a:pt x="1348364" y="2374565"/>
                    <a:pt x="1384643" y="2373142"/>
                    <a:pt x="1423058" y="2373142"/>
                  </a:cubicBezTo>
                  <a:cubicBezTo>
                    <a:pt x="1422347" y="2411556"/>
                    <a:pt x="1406696" y="2425072"/>
                    <a:pt x="1373973" y="2422938"/>
                  </a:cubicBezTo>
                  <a:cubicBezTo>
                    <a:pt x="1337694" y="2420804"/>
                    <a:pt x="1301413" y="2422227"/>
                    <a:pt x="1262999" y="2422227"/>
                  </a:cubicBezTo>
                  <a:cubicBezTo>
                    <a:pt x="1265133" y="2385947"/>
                    <a:pt x="1278649" y="2371008"/>
                    <a:pt x="1312083" y="2372431"/>
                  </a:cubicBezTo>
                  <a:close/>
                  <a:moveTo>
                    <a:pt x="1159406" y="2371276"/>
                  </a:moveTo>
                  <a:cubicBezTo>
                    <a:pt x="1187238" y="2369586"/>
                    <a:pt x="1221384" y="2371009"/>
                    <a:pt x="1254462" y="2376700"/>
                  </a:cubicBezTo>
                  <a:cubicBezTo>
                    <a:pt x="1247349" y="2418670"/>
                    <a:pt x="1244504" y="2422228"/>
                    <a:pt x="1205378" y="2422228"/>
                  </a:cubicBezTo>
                  <a:cubicBezTo>
                    <a:pt x="1102940" y="2422228"/>
                    <a:pt x="1000502" y="2422228"/>
                    <a:pt x="898064" y="2422228"/>
                  </a:cubicBezTo>
                  <a:cubicBezTo>
                    <a:pt x="887394" y="2422228"/>
                    <a:pt x="877435" y="2420094"/>
                    <a:pt x="865341" y="2419382"/>
                  </a:cubicBezTo>
                  <a:cubicBezTo>
                    <a:pt x="873878" y="2386659"/>
                    <a:pt x="889528" y="2371009"/>
                    <a:pt x="922963" y="2372432"/>
                  </a:cubicBezTo>
                  <a:cubicBezTo>
                    <a:pt x="971336" y="2374566"/>
                    <a:pt x="1019709" y="2372432"/>
                    <a:pt x="1068083" y="2373854"/>
                  </a:cubicBezTo>
                  <a:cubicBezTo>
                    <a:pt x="1078042" y="2373854"/>
                    <a:pt x="1087290" y="2380257"/>
                    <a:pt x="1102229" y="2384525"/>
                  </a:cubicBezTo>
                  <a:cubicBezTo>
                    <a:pt x="1110054" y="2377767"/>
                    <a:pt x="1131573" y="2372965"/>
                    <a:pt x="1159406" y="2371276"/>
                  </a:cubicBezTo>
                  <a:close/>
                  <a:moveTo>
                    <a:pt x="2381279" y="2319078"/>
                  </a:moveTo>
                  <a:cubicBezTo>
                    <a:pt x="2430364" y="2319078"/>
                    <a:pt x="2477315" y="2319078"/>
                    <a:pt x="2524266" y="2319078"/>
                  </a:cubicBezTo>
                  <a:cubicBezTo>
                    <a:pt x="2526400" y="2333306"/>
                    <a:pt x="2528534" y="2344688"/>
                    <a:pt x="2530668" y="2358205"/>
                  </a:cubicBezTo>
                  <a:cubicBezTo>
                    <a:pt x="2482295" y="2358205"/>
                    <a:pt x="2436766" y="2358205"/>
                    <a:pt x="2388393" y="2358205"/>
                  </a:cubicBezTo>
                  <a:cubicBezTo>
                    <a:pt x="2386259" y="2346111"/>
                    <a:pt x="2384125" y="2334018"/>
                    <a:pt x="2381279" y="2319078"/>
                  </a:cubicBezTo>
                  <a:close/>
                  <a:moveTo>
                    <a:pt x="3407348" y="2318189"/>
                  </a:moveTo>
                  <a:cubicBezTo>
                    <a:pt x="3428244" y="2318011"/>
                    <a:pt x="3449052" y="2318367"/>
                    <a:pt x="3469681" y="2320501"/>
                  </a:cubicBezTo>
                  <a:cubicBezTo>
                    <a:pt x="3481775" y="2321924"/>
                    <a:pt x="3492446" y="2341842"/>
                    <a:pt x="3511653" y="2361049"/>
                  </a:cubicBezTo>
                  <a:cubicBezTo>
                    <a:pt x="3458300" y="2361049"/>
                    <a:pt x="3417040" y="2363895"/>
                    <a:pt x="3376492" y="2359627"/>
                  </a:cubicBezTo>
                  <a:cubicBezTo>
                    <a:pt x="3363687" y="2358204"/>
                    <a:pt x="3351594" y="2339708"/>
                    <a:pt x="3339500" y="2329749"/>
                  </a:cubicBezTo>
                  <a:cubicBezTo>
                    <a:pt x="3340923" y="2326192"/>
                    <a:pt x="3342346" y="2322636"/>
                    <a:pt x="3344480" y="2319078"/>
                  </a:cubicBezTo>
                  <a:cubicBezTo>
                    <a:pt x="3365466" y="2319078"/>
                    <a:pt x="3386451" y="2318367"/>
                    <a:pt x="3407348" y="2318189"/>
                  </a:cubicBezTo>
                  <a:close/>
                  <a:moveTo>
                    <a:pt x="2767821" y="2317745"/>
                  </a:moveTo>
                  <a:cubicBezTo>
                    <a:pt x="2788718" y="2317656"/>
                    <a:pt x="2809526" y="2318011"/>
                    <a:pt x="2830155" y="2319790"/>
                  </a:cubicBezTo>
                  <a:cubicBezTo>
                    <a:pt x="2840114" y="2320502"/>
                    <a:pt x="2848651" y="2340420"/>
                    <a:pt x="2857899" y="2351802"/>
                  </a:cubicBezTo>
                  <a:cubicBezTo>
                    <a:pt x="2855053" y="2354647"/>
                    <a:pt x="2852919" y="2357493"/>
                    <a:pt x="2851497" y="2360338"/>
                  </a:cubicBezTo>
                  <a:cubicBezTo>
                    <a:pt x="2810237" y="2360338"/>
                    <a:pt x="2768977" y="2362472"/>
                    <a:pt x="2727718" y="2358915"/>
                  </a:cubicBezTo>
                  <a:cubicBezTo>
                    <a:pt x="2717047" y="2358204"/>
                    <a:pt x="2707799" y="2339708"/>
                    <a:pt x="2698551" y="2329038"/>
                  </a:cubicBezTo>
                  <a:cubicBezTo>
                    <a:pt x="2700686" y="2325481"/>
                    <a:pt x="2702819" y="2321924"/>
                    <a:pt x="2704953" y="2318367"/>
                  </a:cubicBezTo>
                  <a:cubicBezTo>
                    <a:pt x="2725939" y="2318367"/>
                    <a:pt x="2746924" y="2317834"/>
                    <a:pt x="2767821" y="2317745"/>
                  </a:cubicBezTo>
                  <a:close/>
                  <a:moveTo>
                    <a:pt x="2925391" y="2317033"/>
                  </a:moveTo>
                  <a:cubicBezTo>
                    <a:pt x="2947355" y="2316944"/>
                    <a:pt x="2967807" y="2317299"/>
                    <a:pt x="2988081" y="2319078"/>
                  </a:cubicBezTo>
                  <a:cubicBezTo>
                    <a:pt x="2999463" y="2319790"/>
                    <a:pt x="3008711" y="2338285"/>
                    <a:pt x="3019381" y="2348955"/>
                  </a:cubicBezTo>
                  <a:cubicBezTo>
                    <a:pt x="3017958" y="2352512"/>
                    <a:pt x="3015824" y="2356069"/>
                    <a:pt x="3014402" y="2359626"/>
                  </a:cubicBezTo>
                  <a:cubicBezTo>
                    <a:pt x="2971719" y="2359626"/>
                    <a:pt x="2929037" y="2361760"/>
                    <a:pt x="2887065" y="2358203"/>
                  </a:cubicBezTo>
                  <a:cubicBezTo>
                    <a:pt x="2877106" y="2357492"/>
                    <a:pt x="2868570" y="2336862"/>
                    <a:pt x="2853631" y="2317655"/>
                  </a:cubicBezTo>
                  <a:cubicBezTo>
                    <a:pt x="2879952" y="2317655"/>
                    <a:pt x="2903427" y="2317122"/>
                    <a:pt x="2925391" y="2317033"/>
                  </a:cubicBezTo>
                  <a:close/>
                  <a:moveTo>
                    <a:pt x="2608918" y="2317033"/>
                  </a:moveTo>
                  <a:cubicBezTo>
                    <a:pt x="2630260" y="2316944"/>
                    <a:pt x="2651601" y="2317299"/>
                    <a:pt x="2672942" y="2319078"/>
                  </a:cubicBezTo>
                  <a:cubicBezTo>
                    <a:pt x="2681478" y="2319790"/>
                    <a:pt x="2688592" y="2339708"/>
                    <a:pt x="2696418" y="2351090"/>
                  </a:cubicBezTo>
                  <a:cubicBezTo>
                    <a:pt x="2692860" y="2353935"/>
                    <a:pt x="2690727" y="2357492"/>
                    <a:pt x="2688592" y="2360337"/>
                  </a:cubicBezTo>
                  <a:cubicBezTo>
                    <a:pt x="2648755" y="2360337"/>
                    <a:pt x="2608918" y="2362472"/>
                    <a:pt x="2569793" y="2358914"/>
                  </a:cubicBezTo>
                  <a:cubicBezTo>
                    <a:pt x="2558411" y="2358203"/>
                    <a:pt x="2548452" y="2341131"/>
                    <a:pt x="2537781" y="2331171"/>
                  </a:cubicBezTo>
                  <a:cubicBezTo>
                    <a:pt x="2539916" y="2326903"/>
                    <a:pt x="2542049" y="2321923"/>
                    <a:pt x="2544895" y="2317655"/>
                  </a:cubicBezTo>
                  <a:cubicBezTo>
                    <a:pt x="2566236" y="2317655"/>
                    <a:pt x="2587577" y="2317122"/>
                    <a:pt x="2608918" y="2317033"/>
                  </a:cubicBezTo>
                  <a:close/>
                  <a:moveTo>
                    <a:pt x="3025072" y="2316944"/>
                  </a:moveTo>
                  <a:cubicBezTo>
                    <a:pt x="3077715" y="2316944"/>
                    <a:pt x="3131067" y="2316944"/>
                    <a:pt x="3183709" y="2316944"/>
                  </a:cubicBezTo>
                  <a:cubicBezTo>
                    <a:pt x="3217855" y="2316944"/>
                    <a:pt x="3252712" y="2319078"/>
                    <a:pt x="3286858" y="2316944"/>
                  </a:cubicBezTo>
                  <a:cubicBezTo>
                    <a:pt x="3316735" y="2314810"/>
                    <a:pt x="3332386" y="2327614"/>
                    <a:pt x="3340211" y="2360337"/>
                  </a:cubicBezTo>
                  <a:cubicBezTo>
                    <a:pt x="3242753" y="2360337"/>
                    <a:pt x="3148852" y="2361760"/>
                    <a:pt x="3055662" y="2358915"/>
                  </a:cubicBezTo>
                  <a:cubicBezTo>
                    <a:pt x="3042857" y="2358915"/>
                    <a:pt x="3030764" y="2338996"/>
                    <a:pt x="3018670" y="2328326"/>
                  </a:cubicBezTo>
                  <a:cubicBezTo>
                    <a:pt x="3020805" y="2324769"/>
                    <a:pt x="3022938" y="2321212"/>
                    <a:pt x="3025072" y="2316944"/>
                  </a:cubicBezTo>
                  <a:close/>
                  <a:moveTo>
                    <a:pt x="2253230" y="2315521"/>
                  </a:moveTo>
                  <a:cubicBezTo>
                    <a:pt x="2280263" y="2316944"/>
                    <a:pt x="2307295" y="2316944"/>
                    <a:pt x="2334328" y="2315521"/>
                  </a:cubicBezTo>
                  <a:cubicBezTo>
                    <a:pt x="2364917" y="2314810"/>
                    <a:pt x="2371319" y="2329749"/>
                    <a:pt x="2364917" y="2357493"/>
                  </a:cubicBezTo>
                  <a:cubicBezTo>
                    <a:pt x="2318678" y="2357493"/>
                    <a:pt x="2273150" y="2357493"/>
                    <a:pt x="2226199" y="2357493"/>
                  </a:cubicBezTo>
                  <a:cubicBezTo>
                    <a:pt x="2216951" y="2330460"/>
                    <a:pt x="2219085" y="2314098"/>
                    <a:pt x="2253230" y="2315521"/>
                  </a:cubicBezTo>
                  <a:close/>
                  <a:moveTo>
                    <a:pt x="1755981" y="2314099"/>
                  </a:moveTo>
                  <a:cubicBezTo>
                    <a:pt x="1795818" y="2311964"/>
                    <a:pt x="1836367" y="2314099"/>
                    <a:pt x="1876915" y="2314099"/>
                  </a:cubicBezTo>
                  <a:cubicBezTo>
                    <a:pt x="1886163" y="2352513"/>
                    <a:pt x="1871224" y="2362472"/>
                    <a:pt x="1840635" y="2360338"/>
                  </a:cubicBezTo>
                  <a:cubicBezTo>
                    <a:pt x="1806489" y="2358203"/>
                    <a:pt x="1772343" y="2359626"/>
                    <a:pt x="1735351" y="2359626"/>
                  </a:cubicBezTo>
                  <a:cubicBezTo>
                    <a:pt x="1731083" y="2337573"/>
                    <a:pt x="1726815" y="2316232"/>
                    <a:pt x="1755981" y="2314099"/>
                  </a:cubicBezTo>
                  <a:close/>
                  <a:moveTo>
                    <a:pt x="2093884" y="2314098"/>
                  </a:moveTo>
                  <a:cubicBezTo>
                    <a:pt x="2119494" y="2315520"/>
                    <a:pt x="2145814" y="2316232"/>
                    <a:pt x="2171424" y="2315520"/>
                  </a:cubicBezTo>
                  <a:cubicBezTo>
                    <a:pt x="2199879" y="2314098"/>
                    <a:pt x="2211261" y="2324768"/>
                    <a:pt x="2201301" y="2358202"/>
                  </a:cubicBezTo>
                  <a:cubicBezTo>
                    <a:pt x="2155062" y="2358202"/>
                    <a:pt x="2109534" y="2358202"/>
                    <a:pt x="2062584" y="2358202"/>
                  </a:cubicBezTo>
                  <a:cubicBezTo>
                    <a:pt x="2053335" y="2328326"/>
                    <a:pt x="2059738" y="2311964"/>
                    <a:pt x="2093884" y="2314098"/>
                  </a:cubicBezTo>
                  <a:close/>
                  <a:moveTo>
                    <a:pt x="1930979" y="2313388"/>
                  </a:moveTo>
                  <a:cubicBezTo>
                    <a:pt x="1967260" y="2314099"/>
                    <a:pt x="2002828" y="2313388"/>
                    <a:pt x="2040531" y="2313388"/>
                  </a:cubicBezTo>
                  <a:cubicBezTo>
                    <a:pt x="2040531" y="2331172"/>
                    <a:pt x="2040531" y="2342554"/>
                    <a:pt x="2040531" y="2356781"/>
                  </a:cubicBezTo>
                  <a:cubicBezTo>
                    <a:pt x="1992869" y="2356781"/>
                    <a:pt x="1946629" y="2356781"/>
                    <a:pt x="1898968" y="2356781"/>
                  </a:cubicBezTo>
                  <a:cubicBezTo>
                    <a:pt x="1891142" y="2328326"/>
                    <a:pt x="1897545" y="2311965"/>
                    <a:pt x="1930979" y="2313388"/>
                  </a:cubicBezTo>
                  <a:close/>
                  <a:moveTo>
                    <a:pt x="1605882" y="2312676"/>
                  </a:moveTo>
                  <a:cubicBezTo>
                    <a:pt x="1642873" y="2314099"/>
                    <a:pt x="1679154" y="2313388"/>
                    <a:pt x="1716145" y="2313388"/>
                  </a:cubicBezTo>
                  <a:cubicBezTo>
                    <a:pt x="1720414" y="2351090"/>
                    <a:pt x="1706186" y="2362472"/>
                    <a:pt x="1676308" y="2360338"/>
                  </a:cubicBezTo>
                  <a:cubicBezTo>
                    <a:pt x="1641450" y="2358204"/>
                    <a:pt x="1605882" y="2359627"/>
                    <a:pt x="1569602" y="2359627"/>
                  </a:cubicBezTo>
                  <a:cubicBezTo>
                    <a:pt x="1565334" y="2327615"/>
                    <a:pt x="1574581" y="2311965"/>
                    <a:pt x="1605882" y="2312676"/>
                  </a:cubicBezTo>
                  <a:close/>
                  <a:moveTo>
                    <a:pt x="1450091" y="2312676"/>
                  </a:moveTo>
                  <a:cubicBezTo>
                    <a:pt x="1484949" y="2314099"/>
                    <a:pt x="1519806" y="2313388"/>
                    <a:pt x="1554664" y="2313388"/>
                  </a:cubicBezTo>
                  <a:cubicBezTo>
                    <a:pt x="1556797" y="2351090"/>
                    <a:pt x="1542570" y="2362471"/>
                    <a:pt x="1511269" y="2360338"/>
                  </a:cubicBezTo>
                  <a:cubicBezTo>
                    <a:pt x="1475701" y="2358203"/>
                    <a:pt x="1440843" y="2359626"/>
                    <a:pt x="1403140" y="2359626"/>
                  </a:cubicBezTo>
                  <a:cubicBezTo>
                    <a:pt x="1403140" y="2323347"/>
                    <a:pt x="1418790" y="2311254"/>
                    <a:pt x="1450091" y="2312676"/>
                  </a:cubicBezTo>
                  <a:close/>
                  <a:moveTo>
                    <a:pt x="1127126" y="2311964"/>
                  </a:moveTo>
                  <a:cubicBezTo>
                    <a:pt x="1160561" y="2314099"/>
                    <a:pt x="1194707" y="2312676"/>
                    <a:pt x="1229564" y="2312676"/>
                  </a:cubicBezTo>
                  <a:cubicBezTo>
                    <a:pt x="1225296" y="2346110"/>
                    <a:pt x="1213203" y="2361760"/>
                    <a:pt x="1181191" y="2360337"/>
                  </a:cubicBezTo>
                  <a:cubicBezTo>
                    <a:pt x="1145623" y="2357492"/>
                    <a:pt x="1109342" y="2359626"/>
                    <a:pt x="1070928" y="2359626"/>
                  </a:cubicBezTo>
                  <a:cubicBezTo>
                    <a:pt x="1077330" y="2320501"/>
                    <a:pt x="1096538" y="2310542"/>
                    <a:pt x="1127126" y="2311964"/>
                  </a:cubicBezTo>
                  <a:close/>
                  <a:moveTo>
                    <a:pt x="1287185" y="2311964"/>
                  </a:moveTo>
                  <a:cubicBezTo>
                    <a:pt x="1322043" y="2314098"/>
                    <a:pt x="1356900" y="2312676"/>
                    <a:pt x="1393180" y="2312676"/>
                  </a:cubicBezTo>
                  <a:cubicBezTo>
                    <a:pt x="1391046" y="2352512"/>
                    <a:pt x="1373262" y="2361760"/>
                    <a:pt x="1343384" y="2359626"/>
                  </a:cubicBezTo>
                  <a:cubicBezTo>
                    <a:pt x="1308527" y="2357491"/>
                    <a:pt x="1273670" y="2358914"/>
                    <a:pt x="1237389" y="2358914"/>
                  </a:cubicBezTo>
                  <a:cubicBezTo>
                    <a:pt x="1239524" y="2324057"/>
                    <a:pt x="1255174" y="2309830"/>
                    <a:pt x="1287185" y="2311964"/>
                  </a:cubicBezTo>
                  <a:close/>
                  <a:moveTo>
                    <a:pt x="990988" y="2308908"/>
                  </a:moveTo>
                  <a:cubicBezTo>
                    <a:pt x="1010417" y="2309608"/>
                    <a:pt x="1034648" y="2311965"/>
                    <a:pt x="1065237" y="2315522"/>
                  </a:cubicBezTo>
                  <a:cubicBezTo>
                    <a:pt x="1062391" y="2345399"/>
                    <a:pt x="1049587" y="2361761"/>
                    <a:pt x="1016864" y="2360338"/>
                  </a:cubicBezTo>
                  <a:cubicBezTo>
                    <a:pt x="979161" y="2358204"/>
                    <a:pt x="942169" y="2359627"/>
                    <a:pt x="903755" y="2359627"/>
                  </a:cubicBezTo>
                  <a:cubicBezTo>
                    <a:pt x="917627" y="2319612"/>
                    <a:pt x="932699" y="2306808"/>
                    <a:pt x="990988" y="2308908"/>
                  </a:cubicBezTo>
                  <a:close/>
                  <a:moveTo>
                    <a:pt x="2012076" y="2271416"/>
                  </a:moveTo>
                  <a:cubicBezTo>
                    <a:pt x="2046222" y="2269993"/>
                    <a:pt x="2081080" y="2270704"/>
                    <a:pt x="2115225" y="2271416"/>
                  </a:cubicBezTo>
                  <a:cubicBezTo>
                    <a:pt x="2119493" y="2271416"/>
                    <a:pt x="2128030" y="2280663"/>
                    <a:pt x="2127319" y="2284221"/>
                  </a:cubicBezTo>
                  <a:cubicBezTo>
                    <a:pt x="2125896" y="2290623"/>
                    <a:pt x="2120205" y="2300582"/>
                    <a:pt x="2115225" y="2300582"/>
                  </a:cubicBezTo>
                  <a:cubicBezTo>
                    <a:pt x="2097441" y="2302716"/>
                    <a:pt x="2079656" y="2301294"/>
                    <a:pt x="2061872" y="2301294"/>
                  </a:cubicBezTo>
                  <a:cubicBezTo>
                    <a:pt x="2045511" y="2301294"/>
                    <a:pt x="2028438" y="2302716"/>
                    <a:pt x="2012076" y="2300582"/>
                  </a:cubicBezTo>
                  <a:cubicBezTo>
                    <a:pt x="2006385" y="2299871"/>
                    <a:pt x="1997137" y="2290623"/>
                    <a:pt x="1997849" y="2286354"/>
                  </a:cubicBezTo>
                  <a:cubicBezTo>
                    <a:pt x="1998560" y="2280663"/>
                    <a:pt x="2007097" y="2271416"/>
                    <a:pt x="2012076" y="2271416"/>
                  </a:cubicBezTo>
                  <a:close/>
                  <a:moveTo>
                    <a:pt x="3397566" y="2271238"/>
                  </a:moveTo>
                  <a:cubicBezTo>
                    <a:pt x="3421664" y="2271060"/>
                    <a:pt x="3445139" y="2274972"/>
                    <a:pt x="3467547" y="2294891"/>
                  </a:cubicBezTo>
                  <a:cubicBezTo>
                    <a:pt x="3405658" y="2313387"/>
                    <a:pt x="3341634" y="2305562"/>
                    <a:pt x="3323849" y="2272127"/>
                  </a:cubicBezTo>
                  <a:cubicBezTo>
                    <a:pt x="3348747" y="2275684"/>
                    <a:pt x="3373468" y="2271416"/>
                    <a:pt x="3397566" y="2271238"/>
                  </a:cubicBezTo>
                  <a:close/>
                  <a:moveTo>
                    <a:pt x="3222891" y="2270738"/>
                  </a:moveTo>
                  <a:cubicBezTo>
                    <a:pt x="3271342" y="2267504"/>
                    <a:pt x="3305888" y="2279775"/>
                    <a:pt x="3316025" y="2304851"/>
                  </a:cubicBezTo>
                  <a:cubicBezTo>
                    <a:pt x="3269074" y="2294180"/>
                    <a:pt x="3219278" y="2321213"/>
                    <a:pt x="3170193" y="2279241"/>
                  </a:cubicBezTo>
                  <a:cubicBezTo>
                    <a:pt x="3189045" y="2274617"/>
                    <a:pt x="3206740" y="2271816"/>
                    <a:pt x="3222891" y="2270738"/>
                  </a:cubicBezTo>
                  <a:close/>
                  <a:moveTo>
                    <a:pt x="2464510" y="2270705"/>
                  </a:moveTo>
                  <a:cubicBezTo>
                    <a:pt x="2493676" y="2269282"/>
                    <a:pt x="2523554" y="2268571"/>
                    <a:pt x="2553432" y="2271416"/>
                  </a:cubicBezTo>
                  <a:cubicBezTo>
                    <a:pt x="2562679" y="2272128"/>
                    <a:pt x="2570505" y="2284221"/>
                    <a:pt x="2579753" y="2290624"/>
                  </a:cubicBezTo>
                  <a:cubicBezTo>
                    <a:pt x="2576907" y="2294892"/>
                    <a:pt x="2575485" y="2298449"/>
                    <a:pt x="2573350" y="2302006"/>
                  </a:cubicBezTo>
                  <a:cubicBezTo>
                    <a:pt x="2537070" y="2302006"/>
                    <a:pt x="2500790" y="2302717"/>
                    <a:pt x="2464510" y="2301294"/>
                  </a:cubicBezTo>
                  <a:cubicBezTo>
                    <a:pt x="2457396" y="2301294"/>
                    <a:pt x="2450994" y="2289912"/>
                    <a:pt x="2443880" y="2283510"/>
                  </a:cubicBezTo>
                  <a:cubicBezTo>
                    <a:pt x="2450994" y="2279242"/>
                    <a:pt x="2457396" y="2271416"/>
                    <a:pt x="2464510" y="2270705"/>
                  </a:cubicBezTo>
                  <a:close/>
                  <a:moveTo>
                    <a:pt x="2313699" y="2270705"/>
                  </a:moveTo>
                  <a:cubicBezTo>
                    <a:pt x="2344287" y="2269282"/>
                    <a:pt x="2375588" y="2268571"/>
                    <a:pt x="2406177" y="2271416"/>
                  </a:cubicBezTo>
                  <a:cubicBezTo>
                    <a:pt x="2414714" y="2272128"/>
                    <a:pt x="2421827" y="2284933"/>
                    <a:pt x="2429652" y="2292046"/>
                  </a:cubicBezTo>
                  <a:cubicBezTo>
                    <a:pt x="2427518" y="2294892"/>
                    <a:pt x="2425384" y="2298449"/>
                    <a:pt x="2423250" y="2302006"/>
                  </a:cubicBezTo>
                  <a:cubicBezTo>
                    <a:pt x="2386970" y="2302006"/>
                    <a:pt x="2349978" y="2302717"/>
                    <a:pt x="2313699" y="2301294"/>
                  </a:cubicBezTo>
                  <a:cubicBezTo>
                    <a:pt x="2307296" y="2301294"/>
                    <a:pt x="2300894" y="2291335"/>
                    <a:pt x="2295203" y="2285644"/>
                  </a:cubicBezTo>
                  <a:cubicBezTo>
                    <a:pt x="2301605" y="2280664"/>
                    <a:pt x="2307296" y="2271416"/>
                    <a:pt x="2313699" y="2270705"/>
                  </a:cubicBezTo>
                  <a:close/>
                  <a:moveTo>
                    <a:pt x="3074447" y="2270160"/>
                  </a:moveTo>
                  <a:cubicBezTo>
                    <a:pt x="3122131" y="2265992"/>
                    <a:pt x="3158812" y="2278530"/>
                    <a:pt x="3169482" y="2306274"/>
                  </a:cubicBezTo>
                  <a:cubicBezTo>
                    <a:pt x="3120397" y="2293469"/>
                    <a:pt x="3070601" y="2321213"/>
                    <a:pt x="3023650" y="2279953"/>
                  </a:cubicBezTo>
                  <a:cubicBezTo>
                    <a:pt x="3041435" y="2274795"/>
                    <a:pt x="3058552" y="2271550"/>
                    <a:pt x="3074447" y="2270160"/>
                  </a:cubicBezTo>
                  <a:close/>
                  <a:moveTo>
                    <a:pt x="2213395" y="2269994"/>
                  </a:moveTo>
                  <a:cubicBezTo>
                    <a:pt x="2228333" y="2269994"/>
                    <a:pt x="2243983" y="2268571"/>
                    <a:pt x="2258922" y="2270705"/>
                  </a:cubicBezTo>
                  <a:cubicBezTo>
                    <a:pt x="2266036" y="2271417"/>
                    <a:pt x="2271727" y="2280664"/>
                    <a:pt x="2278129" y="2285644"/>
                  </a:cubicBezTo>
                  <a:cubicBezTo>
                    <a:pt x="2272438" y="2291335"/>
                    <a:pt x="2266747" y="2301294"/>
                    <a:pt x="2260345" y="2301294"/>
                  </a:cubicBezTo>
                  <a:cubicBezTo>
                    <a:pt x="2229044" y="2302717"/>
                    <a:pt x="2197033" y="2302717"/>
                    <a:pt x="2165021" y="2301294"/>
                  </a:cubicBezTo>
                  <a:cubicBezTo>
                    <a:pt x="2158619" y="2301294"/>
                    <a:pt x="2152216" y="2291335"/>
                    <a:pt x="2145814" y="2286355"/>
                  </a:cubicBezTo>
                  <a:cubicBezTo>
                    <a:pt x="2152928" y="2280664"/>
                    <a:pt x="2159330" y="2272128"/>
                    <a:pt x="2167155" y="2270705"/>
                  </a:cubicBezTo>
                  <a:cubicBezTo>
                    <a:pt x="2182805" y="2267859"/>
                    <a:pt x="2197744" y="2269994"/>
                    <a:pt x="2213395" y="2269994"/>
                  </a:cubicBezTo>
                  <a:close/>
                  <a:moveTo>
                    <a:pt x="1975796" y="2269282"/>
                  </a:moveTo>
                  <a:cubicBezTo>
                    <a:pt x="1978641" y="2272838"/>
                    <a:pt x="1981487" y="2276396"/>
                    <a:pt x="1984332" y="2279952"/>
                  </a:cubicBezTo>
                  <a:cubicBezTo>
                    <a:pt x="1977218" y="2287066"/>
                    <a:pt x="1970105" y="2299160"/>
                    <a:pt x="1962279" y="2299871"/>
                  </a:cubicBezTo>
                  <a:cubicBezTo>
                    <a:pt x="1924577" y="2302005"/>
                    <a:pt x="1887585" y="2300582"/>
                    <a:pt x="1849882" y="2300582"/>
                  </a:cubicBezTo>
                  <a:cubicBezTo>
                    <a:pt x="1847748" y="2296314"/>
                    <a:pt x="1845614" y="2292758"/>
                    <a:pt x="1844191" y="2288489"/>
                  </a:cubicBezTo>
                  <a:cubicBezTo>
                    <a:pt x="1852728" y="2282087"/>
                    <a:pt x="1860553" y="2269994"/>
                    <a:pt x="1869801" y="2269994"/>
                  </a:cubicBezTo>
                  <a:cubicBezTo>
                    <a:pt x="1904658" y="2267859"/>
                    <a:pt x="1940227" y="2269282"/>
                    <a:pt x="1975796" y="2269282"/>
                  </a:cubicBezTo>
                  <a:close/>
                  <a:moveTo>
                    <a:pt x="2938662" y="2269126"/>
                  </a:moveTo>
                  <a:cubicBezTo>
                    <a:pt x="2984613" y="2266659"/>
                    <a:pt x="3011556" y="2276395"/>
                    <a:pt x="3020092" y="2297737"/>
                  </a:cubicBezTo>
                  <a:cubicBezTo>
                    <a:pt x="2955358" y="2314099"/>
                    <a:pt x="2897025" y="2304851"/>
                    <a:pt x="2886354" y="2275684"/>
                  </a:cubicBezTo>
                  <a:cubicBezTo>
                    <a:pt x="2905917" y="2272127"/>
                    <a:pt x="2923346" y="2269949"/>
                    <a:pt x="2938662" y="2269126"/>
                  </a:cubicBezTo>
                  <a:close/>
                  <a:moveTo>
                    <a:pt x="2787184" y="2268237"/>
                  </a:moveTo>
                  <a:cubicBezTo>
                    <a:pt x="2830867" y="2265103"/>
                    <a:pt x="2865547" y="2276574"/>
                    <a:pt x="2871416" y="2298448"/>
                  </a:cubicBezTo>
                  <a:cubicBezTo>
                    <a:pt x="2796721" y="2313388"/>
                    <a:pt x="2747636" y="2304851"/>
                    <a:pt x="2741234" y="2276396"/>
                  </a:cubicBezTo>
                  <a:cubicBezTo>
                    <a:pt x="2757062" y="2271950"/>
                    <a:pt x="2772623" y="2269282"/>
                    <a:pt x="2787184" y="2268237"/>
                  </a:cubicBezTo>
                  <a:close/>
                  <a:moveTo>
                    <a:pt x="1762672" y="2267982"/>
                  </a:moveTo>
                  <a:cubicBezTo>
                    <a:pt x="1781368" y="2268348"/>
                    <a:pt x="1805955" y="2269638"/>
                    <a:pt x="1838500" y="2271416"/>
                  </a:cubicBezTo>
                  <a:cubicBezTo>
                    <a:pt x="1825695" y="2284932"/>
                    <a:pt x="1818582" y="2299159"/>
                    <a:pt x="1810757" y="2299871"/>
                  </a:cubicBezTo>
                  <a:cubicBezTo>
                    <a:pt x="1774476" y="2302005"/>
                    <a:pt x="1737485" y="2301294"/>
                    <a:pt x="1697648" y="2301294"/>
                  </a:cubicBezTo>
                  <a:cubicBezTo>
                    <a:pt x="1703517" y="2274084"/>
                    <a:pt x="1706585" y="2266881"/>
                    <a:pt x="1762672" y="2267982"/>
                  </a:cubicBezTo>
                  <a:close/>
                  <a:moveTo>
                    <a:pt x="2650212" y="2267904"/>
                  </a:moveTo>
                  <a:cubicBezTo>
                    <a:pt x="2696996" y="2265770"/>
                    <a:pt x="2716870" y="2274440"/>
                    <a:pt x="2722738" y="2296315"/>
                  </a:cubicBezTo>
                  <a:cubicBezTo>
                    <a:pt x="2662272" y="2314811"/>
                    <a:pt x="2598248" y="2304852"/>
                    <a:pt x="2593980" y="2273551"/>
                  </a:cubicBezTo>
                  <a:cubicBezTo>
                    <a:pt x="2616033" y="2270527"/>
                    <a:pt x="2634617" y="2268616"/>
                    <a:pt x="2650212" y="2267904"/>
                  </a:cubicBezTo>
                  <a:close/>
                  <a:moveTo>
                    <a:pt x="1531187" y="2267148"/>
                  </a:moveTo>
                  <a:cubicBezTo>
                    <a:pt x="1526207" y="2304140"/>
                    <a:pt x="1485659" y="2311253"/>
                    <a:pt x="1396737" y="2291335"/>
                  </a:cubicBezTo>
                  <a:cubicBezTo>
                    <a:pt x="1435151" y="2250075"/>
                    <a:pt x="1485659" y="2279242"/>
                    <a:pt x="1531187" y="2267148"/>
                  </a:cubicBezTo>
                  <a:close/>
                  <a:moveTo>
                    <a:pt x="1624155" y="2267070"/>
                  </a:moveTo>
                  <a:cubicBezTo>
                    <a:pt x="1641762" y="2267814"/>
                    <a:pt x="1663325" y="2269815"/>
                    <a:pt x="1689824" y="2272839"/>
                  </a:cubicBezTo>
                  <a:cubicBezTo>
                    <a:pt x="1677019" y="2284932"/>
                    <a:pt x="1669905" y="2298448"/>
                    <a:pt x="1661369" y="2299159"/>
                  </a:cubicBezTo>
                  <a:cubicBezTo>
                    <a:pt x="1624377" y="2302005"/>
                    <a:pt x="1587386" y="2300582"/>
                    <a:pt x="1546126" y="2300582"/>
                  </a:cubicBezTo>
                  <a:cubicBezTo>
                    <a:pt x="1554129" y="2273905"/>
                    <a:pt x="1571336" y="2264835"/>
                    <a:pt x="1624155" y="2267070"/>
                  </a:cubicBezTo>
                  <a:close/>
                  <a:moveTo>
                    <a:pt x="1323955" y="2265914"/>
                  </a:moveTo>
                  <a:cubicBezTo>
                    <a:pt x="1340094" y="2266659"/>
                    <a:pt x="1359035" y="2268749"/>
                    <a:pt x="1381087" y="2272128"/>
                  </a:cubicBezTo>
                  <a:cubicBezTo>
                    <a:pt x="1373973" y="2303429"/>
                    <a:pt x="1327023" y="2311965"/>
                    <a:pt x="1245926" y="2297026"/>
                  </a:cubicBezTo>
                  <a:cubicBezTo>
                    <a:pt x="1252329" y="2273550"/>
                    <a:pt x="1275537" y="2263680"/>
                    <a:pt x="1323955" y="2265914"/>
                  </a:cubicBezTo>
                  <a:close/>
                  <a:moveTo>
                    <a:pt x="1080888" y="2265725"/>
                  </a:moveTo>
                  <a:cubicBezTo>
                    <a:pt x="1071640" y="2302717"/>
                    <a:pt x="1016865" y="2311965"/>
                    <a:pt x="935056" y="2292047"/>
                  </a:cubicBezTo>
                  <a:cubicBezTo>
                    <a:pt x="981296" y="2247229"/>
                    <a:pt x="1033937" y="2279953"/>
                    <a:pt x="1080888" y="2265725"/>
                  </a:cubicBezTo>
                  <a:close/>
                  <a:moveTo>
                    <a:pt x="1176634" y="2265592"/>
                  </a:moveTo>
                  <a:cubicBezTo>
                    <a:pt x="1192440" y="2266392"/>
                    <a:pt x="1210535" y="2268571"/>
                    <a:pt x="1230987" y="2272128"/>
                  </a:cubicBezTo>
                  <a:cubicBezTo>
                    <a:pt x="1221028" y="2302717"/>
                    <a:pt x="1164829" y="2311965"/>
                    <a:pt x="1094403" y="2295603"/>
                  </a:cubicBezTo>
                  <a:cubicBezTo>
                    <a:pt x="1102406" y="2273194"/>
                    <a:pt x="1129216" y="2263191"/>
                    <a:pt x="1176634" y="2265592"/>
                  </a:cubicBezTo>
                  <a:close/>
                  <a:moveTo>
                    <a:pt x="853248" y="2230156"/>
                  </a:moveTo>
                  <a:cubicBezTo>
                    <a:pt x="828350" y="2230156"/>
                    <a:pt x="812699" y="2236559"/>
                    <a:pt x="798474" y="2258611"/>
                  </a:cubicBezTo>
                  <a:cubicBezTo>
                    <a:pt x="717377" y="2385236"/>
                    <a:pt x="634147" y="2511149"/>
                    <a:pt x="552338" y="2637062"/>
                  </a:cubicBezTo>
                  <a:cubicBezTo>
                    <a:pt x="545936" y="2647021"/>
                    <a:pt x="540956" y="2656980"/>
                    <a:pt x="533843" y="2668362"/>
                  </a:cubicBezTo>
                  <a:cubicBezTo>
                    <a:pt x="1654255" y="2668362"/>
                    <a:pt x="2770400" y="2668362"/>
                    <a:pt x="3892237" y="2668362"/>
                  </a:cubicBezTo>
                  <a:cubicBezTo>
                    <a:pt x="3882990" y="2653424"/>
                    <a:pt x="3878721" y="2644887"/>
                    <a:pt x="3872319" y="2636351"/>
                  </a:cubicBezTo>
                  <a:cubicBezTo>
                    <a:pt x="3786242" y="2511860"/>
                    <a:pt x="3698744" y="2388081"/>
                    <a:pt x="3613379" y="2262879"/>
                  </a:cubicBezTo>
                  <a:cubicBezTo>
                    <a:pt x="3597729" y="2240115"/>
                    <a:pt x="3581367" y="2233002"/>
                    <a:pt x="3555046" y="2233002"/>
                  </a:cubicBezTo>
                  <a:cubicBezTo>
                    <a:pt x="2654447" y="2233002"/>
                    <a:pt x="1753847" y="2231579"/>
                    <a:pt x="853248" y="2230156"/>
                  </a:cubicBezTo>
                  <a:close/>
                  <a:moveTo>
                    <a:pt x="902332" y="2100686"/>
                  </a:moveTo>
                  <a:cubicBezTo>
                    <a:pt x="1571024" y="2106377"/>
                    <a:pt x="2239004" y="2109934"/>
                    <a:pt x="2907696" y="2114203"/>
                  </a:cubicBezTo>
                  <a:cubicBezTo>
                    <a:pt x="3136758" y="2115625"/>
                    <a:pt x="3365109" y="2117759"/>
                    <a:pt x="3594171" y="2119182"/>
                  </a:cubicBezTo>
                  <a:cubicBezTo>
                    <a:pt x="3616224" y="2119182"/>
                    <a:pt x="3629029" y="2124873"/>
                    <a:pt x="3636143" y="2146214"/>
                  </a:cubicBezTo>
                  <a:cubicBezTo>
                    <a:pt x="3640411" y="2158308"/>
                    <a:pt x="3648947" y="2168978"/>
                    <a:pt x="3656061" y="2179649"/>
                  </a:cubicBezTo>
                  <a:cubicBezTo>
                    <a:pt x="3893660" y="2522531"/>
                    <a:pt x="4129836" y="2866124"/>
                    <a:pt x="4368858" y="3207584"/>
                  </a:cubicBezTo>
                  <a:cubicBezTo>
                    <a:pt x="4403715" y="3257380"/>
                    <a:pt x="4401581" y="3301486"/>
                    <a:pt x="4378105" y="3349859"/>
                  </a:cubicBezTo>
                  <a:cubicBezTo>
                    <a:pt x="4344671" y="3419573"/>
                    <a:pt x="4284916" y="3451585"/>
                    <a:pt x="4208798" y="3453008"/>
                  </a:cubicBezTo>
                  <a:cubicBezTo>
                    <a:pt x="4122011" y="3453719"/>
                    <a:pt x="4035935" y="3453008"/>
                    <a:pt x="3949147" y="3453008"/>
                  </a:cubicBezTo>
                  <a:cubicBezTo>
                    <a:pt x="3365109" y="3453008"/>
                    <a:pt x="2780360" y="3453008"/>
                    <a:pt x="2196322" y="3453008"/>
                  </a:cubicBezTo>
                  <a:cubicBezTo>
                    <a:pt x="1530476" y="3453008"/>
                    <a:pt x="863918" y="3453008"/>
                    <a:pt x="198074" y="3453008"/>
                  </a:cubicBezTo>
                  <a:cubicBezTo>
                    <a:pt x="100616" y="3453008"/>
                    <a:pt x="26633" y="3403923"/>
                    <a:pt x="8137" y="3319270"/>
                  </a:cubicBezTo>
                  <a:cubicBezTo>
                    <a:pt x="-6091" y="3255957"/>
                    <a:pt x="-5379" y="3196202"/>
                    <a:pt x="40861" y="3136447"/>
                  </a:cubicBezTo>
                  <a:cubicBezTo>
                    <a:pt x="291975" y="2814905"/>
                    <a:pt x="538111" y="2490519"/>
                    <a:pt x="785669" y="2166844"/>
                  </a:cubicBezTo>
                  <a:cubicBezTo>
                    <a:pt x="789226" y="2161864"/>
                    <a:pt x="794917" y="2157596"/>
                    <a:pt x="796340" y="2152617"/>
                  </a:cubicBezTo>
                  <a:cubicBezTo>
                    <a:pt x="812699" y="2096418"/>
                    <a:pt x="855382" y="2100686"/>
                    <a:pt x="902332" y="2100686"/>
                  </a:cubicBezTo>
                  <a:close/>
                  <a:moveTo>
                    <a:pt x="945015" y="186380"/>
                  </a:moveTo>
                  <a:cubicBezTo>
                    <a:pt x="886682" y="186380"/>
                    <a:pt x="875300" y="198473"/>
                    <a:pt x="875300" y="258228"/>
                  </a:cubicBezTo>
                  <a:cubicBezTo>
                    <a:pt x="875300" y="759036"/>
                    <a:pt x="875300" y="1259132"/>
                    <a:pt x="875300" y="1759228"/>
                  </a:cubicBezTo>
                  <a:cubicBezTo>
                    <a:pt x="875300" y="1825385"/>
                    <a:pt x="885971" y="1836056"/>
                    <a:pt x="950706" y="1836056"/>
                  </a:cubicBezTo>
                  <a:cubicBezTo>
                    <a:pt x="1501310" y="1836056"/>
                    <a:pt x="2051202" y="1836056"/>
                    <a:pt x="2601805" y="1836056"/>
                  </a:cubicBezTo>
                  <a:cubicBezTo>
                    <a:pt x="2891334" y="1836056"/>
                    <a:pt x="3180863" y="1836056"/>
                    <a:pt x="3470393" y="1836056"/>
                  </a:cubicBezTo>
                  <a:cubicBezTo>
                    <a:pt x="3535127" y="1836056"/>
                    <a:pt x="3545798" y="1825385"/>
                    <a:pt x="3545798" y="1759228"/>
                  </a:cubicBezTo>
                  <a:cubicBezTo>
                    <a:pt x="3545798" y="1258421"/>
                    <a:pt x="3545798" y="758324"/>
                    <a:pt x="3545798" y="258228"/>
                  </a:cubicBezTo>
                  <a:cubicBezTo>
                    <a:pt x="3545798" y="198473"/>
                    <a:pt x="3534416" y="186380"/>
                    <a:pt x="3476084" y="186380"/>
                  </a:cubicBezTo>
                  <a:cubicBezTo>
                    <a:pt x="3043568" y="186380"/>
                    <a:pt x="2611764" y="186380"/>
                    <a:pt x="2179961" y="186380"/>
                  </a:cubicBezTo>
                  <a:cubicBezTo>
                    <a:pt x="1768075" y="186380"/>
                    <a:pt x="1356901" y="186380"/>
                    <a:pt x="945015" y="186380"/>
                  </a:cubicBezTo>
                  <a:close/>
                  <a:moveTo>
                    <a:pt x="884548" y="0"/>
                  </a:moveTo>
                  <a:cubicBezTo>
                    <a:pt x="1332003" y="0"/>
                    <a:pt x="1778746" y="0"/>
                    <a:pt x="2226200" y="711"/>
                  </a:cubicBezTo>
                  <a:cubicBezTo>
                    <a:pt x="2662983" y="0"/>
                    <a:pt x="3099767" y="0"/>
                    <a:pt x="3536550" y="0"/>
                  </a:cubicBezTo>
                  <a:cubicBezTo>
                    <a:pt x="3614801" y="0"/>
                    <a:pt x="3653215" y="36992"/>
                    <a:pt x="3653215" y="114531"/>
                  </a:cubicBezTo>
                  <a:cubicBezTo>
                    <a:pt x="3653927" y="704971"/>
                    <a:pt x="3653927" y="1294700"/>
                    <a:pt x="3653927" y="1885852"/>
                  </a:cubicBezTo>
                  <a:cubicBezTo>
                    <a:pt x="3653927" y="1962681"/>
                    <a:pt x="3614090" y="2001806"/>
                    <a:pt x="3537262" y="2001806"/>
                  </a:cubicBezTo>
                  <a:cubicBezTo>
                    <a:pt x="3119685" y="2001806"/>
                    <a:pt x="2701397" y="2001806"/>
                    <a:pt x="2283821" y="2001806"/>
                  </a:cubicBezTo>
                  <a:cubicBezTo>
                    <a:pt x="1817160" y="2001806"/>
                    <a:pt x="1351210" y="2001806"/>
                    <a:pt x="884548" y="2001806"/>
                  </a:cubicBezTo>
                  <a:cubicBezTo>
                    <a:pt x="807722" y="2001806"/>
                    <a:pt x="767885" y="1962681"/>
                    <a:pt x="767885" y="1885852"/>
                  </a:cubicBezTo>
                  <a:cubicBezTo>
                    <a:pt x="767885" y="1295411"/>
                    <a:pt x="767885" y="704971"/>
                    <a:pt x="767885" y="114531"/>
                  </a:cubicBezTo>
                  <a:cubicBezTo>
                    <a:pt x="767885" y="36992"/>
                    <a:pt x="806299" y="0"/>
                    <a:pt x="88454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2202840-7C86-4882-BFE3-C727E8A8FBFE}"/>
                </a:ext>
              </a:extLst>
            </p:cNvPr>
            <p:cNvGrpSpPr/>
            <p:nvPr/>
          </p:nvGrpSpPr>
          <p:grpSpPr>
            <a:xfrm>
              <a:off x="1985606" y="2767224"/>
              <a:ext cx="2101495" cy="855818"/>
              <a:chOff x="6484672" y="2318645"/>
              <a:chExt cx="2188230" cy="891140"/>
            </a:xfrm>
          </p:grpSpPr>
          <p:sp>
            <p:nvSpPr>
              <p:cNvPr id="74" name="Oval 21">
                <a:extLst>
                  <a:ext uri="{FF2B5EF4-FFF2-40B4-BE49-F238E27FC236}">
                    <a16:creationId xmlns:a16="http://schemas.microsoft.com/office/drawing/2014/main" id="{7BF10C56-4C42-4A12-9C86-1688C6BC6E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89142" y="2318645"/>
                <a:ext cx="883760" cy="891140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707AB56-EFCC-4F19-A4CE-119C9873D266}"/>
                  </a:ext>
                </a:extLst>
              </p:cNvPr>
              <p:cNvSpPr/>
              <p:nvPr/>
            </p:nvSpPr>
            <p:spPr>
              <a:xfrm>
                <a:off x="6484672" y="2318645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52C31DC-21A8-4E24-A53D-A0B02EDB47A4}"/>
                  </a:ext>
                </a:extLst>
              </p:cNvPr>
              <p:cNvSpPr/>
              <p:nvPr/>
            </p:nvSpPr>
            <p:spPr>
              <a:xfrm>
                <a:off x="7231491" y="2339482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361B9F1-C6BA-46B8-BE33-D9F502A33AD3}"/>
                </a:ext>
              </a:extLst>
            </p:cNvPr>
            <p:cNvGrpSpPr/>
            <p:nvPr/>
          </p:nvGrpSpPr>
          <p:grpSpPr>
            <a:xfrm>
              <a:off x="3551703" y="1568606"/>
              <a:ext cx="2952201" cy="3058907"/>
              <a:chOff x="3551703" y="1568606"/>
              <a:chExt cx="2952201" cy="3058907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58764D-FB79-4367-AABE-C2E53C17581D}"/>
                  </a:ext>
                </a:extLst>
              </p:cNvPr>
              <p:cNvSpPr/>
              <p:nvPr/>
            </p:nvSpPr>
            <p:spPr>
              <a:xfrm>
                <a:off x="3571959" y="1571134"/>
                <a:ext cx="2392181" cy="23921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9F1BD58-EB5D-4221-B9B2-CFB6CA31F2A2}"/>
                  </a:ext>
                </a:extLst>
              </p:cNvPr>
              <p:cNvSpPr/>
              <p:nvPr/>
            </p:nvSpPr>
            <p:spPr>
              <a:xfrm>
                <a:off x="3551703" y="1568606"/>
                <a:ext cx="2952201" cy="3058907"/>
              </a:xfrm>
              <a:custGeom>
                <a:avLst/>
                <a:gdLst>
                  <a:gd name="connsiteX0" fmla="*/ 3877491 w 3952875"/>
                  <a:gd name="connsiteY0" fmla="*/ 3295792 h 4095750"/>
                  <a:gd name="connsiteX1" fmla="*/ 3034528 w 3952875"/>
                  <a:gd name="connsiteY1" fmla="*/ 2520458 h 4095750"/>
                  <a:gd name="connsiteX2" fmla="*/ 2997381 w 3952875"/>
                  <a:gd name="connsiteY2" fmla="*/ 2485215 h 4095750"/>
                  <a:gd name="connsiteX3" fmla="*/ 3021193 w 3952875"/>
                  <a:gd name="connsiteY3" fmla="*/ 2444258 h 4095750"/>
                  <a:gd name="connsiteX4" fmla="*/ 3215503 w 3952875"/>
                  <a:gd name="connsiteY4" fmla="*/ 1302210 h 4095750"/>
                  <a:gd name="connsiteX5" fmla="*/ 1768656 w 3952875"/>
                  <a:gd name="connsiteY5" fmla="*/ 4905 h 4095750"/>
                  <a:gd name="connsiteX6" fmla="*/ 217986 w 3952875"/>
                  <a:gd name="connsiteY6" fmla="*/ 810720 h 4095750"/>
                  <a:gd name="connsiteX7" fmla="*/ 78921 w 3952875"/>
                  <a:gd name="connsiteY7" fmla="*/ 1110757 h 4095750"/>
                  <a:gd name="connsiteX8" fmla="*/ 325618 w 3952875"/>
                  <a:gd name="connsiteY8" fmla="*/ 2589037 h 4095750"/>
                  <a:gd name="connsiteX9" fmla="*/ 1662928 w 3952875"/>
                  <a:gd name="connsiteY9" fmla="*/ 3242452 h 4095750"/>
                  <a:gd name="connsiteX10" fmla="*/ 2351586 w 3952875"/>
                  <a:gd name="connsiteY10" fmla="*/ 3085290 h 4095750"/>
                  <a:gd name="connsiteX11" fmla="*/ 2367778 w 3952875"/>
                  <a:gd name="connsiteY11" fmla="*/ 3106245 h 4095750"/>
                  <a:gd name="connsiteX12" fmla="*/ 3026908 w 3952875"/>
                  <a:gd name="connsiteY12" fmla="*/ 4010167 h 4095750"/>
                  <a:gd name="connsiteX13" fmla="*/ 3383143 w 3952875"/>
                  <a:gd name="connsiteY13" fmla="*/ 4050173 h 4095750"/>
                  <a:gd name="connsiteX14" fmla="*/ 3854631 w 3952875"/>
                  <a:gd name="connsiteY14" fmla="*/ 3633930 h 4095750"/>
                  <a:gd name="connsiteX15" fmla="*/ 3892731 w 3952875"/>
                  <a:gd name="connsiteY15" fmla="*/ 3592020 h 4095750"/>
                  <a:gd name="connsiteX16" fmla="*/ 3957501 w 3952875"/>
                  <a:gd name="connsiteY16" fmla="*/ 3442477 h 4095750"/>
                  <a:gd name="connsiteX17" fmla="*/ 3877491 w 3952875"/>
                  <a:gd name="connsiteY17" fmla="*/ 3295792 h 4095750"/>
                  <a:gd name="connsiteX18" fmla="*/ 1598158 w 3952875"/>
                  <a:gd name="connsiteY18" fmla="*/ 3039570 h 4095750"/>
                  <a:gd name="connsiteX19" fmla="*/ 194173 w 3952875"/>
                  <a:gd name="connsiteY19" fmla="*/ 1613677 h 4095750"/>
                  <a:gd name="connsiteX20" fmla="*/ 1625781 w 3952875"/>
                  <a:gd name="connsiteY20" fmla="*/ 206835 h 4095750"/>
                  <a:gd name="connsiteX21" fmla="*/ 3028813 w 3952875"/>
                  <a:gd name="connsiteY21" fmla="*/ 1634632 h 4095750"/>
                  <a:gd name="connsiteX22" fmla="*/ 1598158 w 3952875"/>
                  <a:gd name="connsiteY22" fmla="*/ 3039570 h 40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52875" h="4095750">
                    <a:moveTo>
                      <a:pt x="3877491" y="3295792"/>
                    </a:moveTo>
                    <a:cubicBezTo>
                      <a:pt x="3595551" y="3038617"/>
                      <a:pt x="3315516" y="2778585"/>
                      <a:pt x="3034528" y="2520458"/>
                    </a:cubicBezTo>
                    <a:cubicBezTo>
                      <a:pt x="3022146" y="2509027"/>
                      <a:pt x="3009763" y="2496645"/>
                      <a:pt x="2997381" y="2485215"/>
                    </a:cubicBezTo>
                    <a:cubicBezTo>
                      <a:pt x="3006906" y="2469023"/>
                      <a:pt x="3013574" y="2456640"/>
                      <a:pt x="3021193" y="2444258"/>
                    </a:cubicBezTo>
                    <a:cubicBezTo>
                      <a:pt x="3227886" y="2088022"/>
                      <a:pt x="3294561" y="1706070"/>
                      <a:pt x="3215503" y="1302210"/>
                    </a:cubicBezTo>
                    <a:cubicBezTo>
                      <a:pt x="3077391" y="597360"/>
                      <a:pt x="2480174" y="53482"/>
                      <a:pt x="1768656" y="4905"/>
                    </a:cubicBezTo>
                    <a:cubicBezTo>
                      <a:pt x="1094286" y="-40815"/>
                      <a:pt x="574221" y="233505"/>
                      <a:pt x="217986" y="810720"/>
                    </a:cubicBezTo>
                    <a:cubicBezTo>
                      <a:pt x="196078" y="846915"/>
                      <a:pt x="104638" y="1035510"/>
                      <a:pt x="78921" y="1110757"/>
                    </a:cubicBezTo>
                    <a:cubicBezTo>
                      <a:pt x="-76337" y="1647967"/>
                      <a:pt x="-6804" y="2144220"/>
                      <a:pt x="325618" y="2589037"/>
                    </a:cubicBezTo>
                    <a:cubicBezTo>
                      <a:pt x="657088" y="3031950"/>
                      <a:pt x="1113336" y="3237690"/>
                      <a:pt x="1662928" y="3242452"/>
                    </a:cubicBezTo>
                    <a:cubicBezTo>
                      <a:pt x="1761036" y="3242452"/>
                      <a:pt x="2142036" y="3175777"/>
                      <a:pt x="2351586" y="3085290"/>
                    </a:cubicBezTo>
                    <a:cubicBezTo>
                      <a:pt x="2352538" y="3086242"/>
                      <a:pt x="2360158" y="3095767"/>
                      <a:pt x="2367778" y="3106245"/>
                    </a:cubicBezTo>
                    <a:cubicBezTo>
                      <a:pt x="2587806" y="3407235"/>
                      <a:pt x="2806881" y="3709177"/>
                      <a:pt x="3026908" y="4010167"/>
                    </a:cubicBezTo>
                    <a:cubicBezTo>
                      <a:pt x="3101203" y="4111133"/>
                      <a:pt x="3289799" y="4132087"/>
                      <a:pt x="3383143" y="4050173"/>
                    </a:cubicBezTo>
                    <a:cubicBezTo>
                      <a:pt x="3540306" y="3912060"/>
                      <a:pt x="3697468" y="3772995"/>
                      <a:pt x="3854631" y="3633930"/>
                    </a:cubicBezTo>
                    <a:cubicBezTo>
                      <a:pt x="3868918" y="3621548"/>
                      <a:pt x="3881301" y="3607260"/>
                      <a:pt x="3892731" y="3592020"/>
                    </a:cubicBezTo>
                    <a:cubicBezTo>
                      <a:pt x="3932736" y="3538680"/>
                      <a:pt x="3952738" y="3503437"/>
                      <a:pt x="3957501" y="3442477"/>
                    </a:cubicBezTo>
                    <a:cubicBezTo>
                      <a:pt x="3959406" y="3398662"/>
                      <a:pt x="3910828" y="3326273"/>
                      <a:pt x="3877491" y="3295792"/>
                    </a:cubicBezTo>
                    <a:close/>
                    <a:moveTo>
                      <a:pt x="1598158" y="3039570"/>
                    </a:moveTo>
                    <a:cubicBezTo>
                      <a:pt x="811393" y="3026235"/>
                      <a:pt x="181791" y="2387108"/>
                      <a:pt x="194173" y="1613677"/>
                    </a:cubicBezTo>
                    <a:cubicBezTo>
                      <a:pt x="206556" y="821197"/>
                      <a:pt x="845683" y="193500"/>
                      <a:pt x="1625781" y="206835"/>
                    </a:cubicBezTo>
                    <a:cubicBezTo>
                      <a:pt x="2411593" y="220170"/>
                      <a:pt x="3040243" y="860250"/>
                      <a:pt x="3028813" y="1634632"/>
                    </a:cubicBezTo>
                    <a:cubicBezTo>
                      <a:pt x="3016431" y="2420445"/>
                      <a:pt x="2373493" y="3052905"/>
                      <a:pt x="1598158" y="303957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64DB66D-5CD1-46F0-826F-B069CABF9A4B}"/>
                </a:ext>
              </a:extLst>
            </p:cNvPr>
            <p:cNvSpPr/>
            <p:nvPr/>
          </p:nvSpPr>
          <p:spPr>
            <a:xfrm>
              <a:off x="4518773" y="1878460"/>
              <a:ext cx="527010" cy="1645818"/>
            </a:xfrm>
            <a:custGeom>
              <a:avLst/>
              <a:gdLst>
                <a:gd name="connsiteX0" fmla="*/ 50093 w 527010"/>
                <a:gd name="connsiteY0" fmla="*/ 592985 h 1645818"/>
                <a:gd name="connsiteX1" fmla="*/ 481185 w 527010"/>
                <a:gd name="connsiteY1" fmla="*/ 592985 h 1645818"/>
                <a:gd name="connsiteX2" fmla="*/ 481185 w 527010"/>
                <a:gd name="connsiteY2" fmla="*/ 1645818 h 1645818"/>
                <a:gd name="connsiteX3" fmla="*/ 50093 w 527010"/>
                <a:gd name="connsiteY3" fmla="*/ 1645818 h 1645818"/>
                <a:gd name="connsiteX4" fmla="*/ 50093 w 527010"/>
                <a:gd name="connsiteY4" fmla="*/ 592985 h 1645818"/>
                <a:gd name="connsiteX5" fmla="*/ 263505 w 527010"/>
                <a:gd name="connsiteY5" fmla="*/ 0 h 1645818"/>
                <a:gd name="connsiteX6" fmla="*/ 527010 w 527010"/>
                <a:gd name="connsiteY6" fmla="*/ 263505 h 1645818"/>
                <a:gd name="connsiteX7" fmla="*/ 263505 w 527010"/>
                <a:gd name="connsiteY7" fmla="*/ 527010 h 1645818"/>
                <a:gd name="connsiteX8" fmla="*/ 0 w 527010"/>
                <a:gd name="connsiteY8" fmla="*/ 263505 h 1645818"/>
                <a:gd name="connsiteX9" fmla="*/ 263505 w 527010"/>
                <a:gd name="connsiteY9" fmla="*/ 0 h 16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7010" h="1645818">
                  <a:moveTo>
                    <a:pt x="50093" y="592985"/>
                  </a:moveTo>
                  <a:cubicBezTo>
                    <a:pt x="193791" y="592985"/>
                    <a:pt x="336065" y="592985"/>
                    <a:pt x="481185" y="592985"/>
                  </a:cubicBezTo>
                  <a:cubicBezTo>
                    <a:pt x="481185" y="943692"/>
                    <a:pt x="481185" y="1293688"/>
                    <a:pt x="481185" y="1645818"/>
                  </a:cubicBezTo>
                  <a:cubicBezTo>
                    <a:pt x="338911" y="1645818"/>
                    <a:pt x="195925" y="1645818"/>
                    <a:pt x="50093" y="1645818"/>
                  </a:cubicBezTo>
                  <a:cubicBezTo>
                    <a:pt x="50093" y="1292977"/>
                    <a:pt x="50093" y="944404"/>
                    <a:pt x="50093" y="592985"/>
                  </a:cubicBezTo>
                  <a:close/>
                  <a:moveTo>
                    <a:pt x="263505" y="0"/>
                  </a:moveTo>
                  <a:cubicBezTo>
                    <a:pt x="409035" y="0"/>
                    <a:pt x="527010" y="117975"/>
                    <a:pt x="527010" y="263505"/>
                  </a:cubicBezTo>
                  <a:cubicBezTo>
                    <a:pt x="527010" y="409035"/>
                    <a:pt x="409035" y="527010"/>
                    <a:pt x="263505" y="527010"/>
                  </a:cubicBezTo>
                  <a:cubicBezTo>
                    <a:pt x="117975" y="527010"/>
                    <a:pt x="0" y="409035"/>
                    <a:pt x="0" y="263505"/>
                  </a:cubicBezTo>
                  <a:cubicBezTo>
                    <a:pt x="0" y="117975"/>
                    <a:pt x="117975" y="0"/>
                    <a:pt x="263505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EE7DCF-E451-46FD-8D00-EBD0DE9BA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11" y="2423423"/>
              <a:ext cx="799244" cy="1190400"/>
            </a:xfrm>
            <a:custGeom>
              <a:avLst/>
              <a:gdLst>
                <a:gd name="connsiteX0" fmla="*/ 799244 w 799244"/>
                <a:gd name="connsiteY0" fmla="*/ 290618 h 1190400"/>
                <a:gd name="connsiteX1" fmla="*/ 797417 w 799244"/>
                <a:gd name="connsiteY1" fmla="*/ 297434 h 1190400"/>
                <a:gd name="connsiteX2" fmla="*/ 795560 w 799244"/>
                <a:gd name="connsiteY2" fmla="*/ 294569 h 1190400"/>
                <a:gd name="connsiteX3" fmla="*/ 208851 w 799244"/>
                <a:gd name="connsiteY3" fmla="*/ 244094 h 1190400"/>
                <a:gd name="connsiteX4" fmla="*/ 283732 w 799244"/>
                <a:gd name="connsiteY4" fmla="*/ 256281 h 1190400"/>
                <a:gd name="connsiteX5" fmla="*/ 548572 w 799244"/>
                <a:gd name="connsiteY5" fmla="*/ 714996 h 1190400"/>
                <a:gd name="connsiteX6" fmla="*/ 238294 w 799244"/>
                <a:gd name="connsiteY6" fmla="*/ 989139 h 1190400"/>
                <a:gd name="connsiteX7" fmla="*/ 203917 w 799244"/>
                <a:gd name="connsiteY7" fmla="*/ 990486 h 1190400"/>
                <a:gd name="connsiteX8" fmla="*/ 184626 w 799244"/>
                <a:gd name="connsiteY8" fmla="*/ 967105 h 1190400"/>
                <a:gd name="connsiteX9" fmla="*/ 130477 w 799244"/>
                <a:gd name="connsiteY9" fmla="*/ 877973 h 1190400"/>
                <a:gd name="connsiteX10" fmla="*/ 103899 w 799244"/>
                <a:gd name="connsiteY10" fmla="*/ 822800 h 1190400"/>
                <a:gd name="connsiteX11" fmla="*/ 129349 w 799244"/>
                <a:gd name="connsiteY11" fmla="*/ 832445 h 1190400"/>
                <a:gd name="connsiteX12" fmla="*/ 401181 w 799244"/>
                <a:gd name="connsiteY12" fmla="*/ 675504 h 1190400"/>
                <a:gd name="connsiteX13" fmla="*/ 244239 w 799244"/>
                <a:gd name="connsiteY13" fmla="*/ 403672 h 1190400"/>
                <a:gd name="connsiteX14" fmla="*/ 11615 w 799244"/>
                <a:gd name="connsiteY14" fmla="*/ 481679 h 1190400"/>
                <a:gd name="connsiteX15" fmla="*/ 7988 w 799244"/>
                <a:gd name="connsiteY15" fmla="*/ 488980 h 1190400"/>
                <a:gd name="connsiteX16" fmla="*/ 5582 w 799244"/>
                <a:gd name="connsiteY16" fmla="*/ 473213 h 1190400"/>
                <a:gd name="connsiteX17" fmla="*/ 0 w 799244"/>
                <a:gd name="connsiteY17" fmla="*/ 362682 h 1190400"/>
                <a:gd name="connsiteX18" fmla="*/ 3577 w 799244"/>
                <a:gd name="connsiteY18" fmla="*/ 291848 h 1190400"/>
                <a:gd name="connsiteX19" fmla="*/ 64903 w 799244"/>
                <a:gd name="connsiteY19" fmla="*/ 263867 h 1190400"/>
                <a:gd name="connsiteX20" fmla="*/ 208851 w 799244"/>
                <a:gd name="connsiteY20" fmla="*/ 244094 h 1190400"/>
                <a:gd name="connsiteX21" fmla="*/ 256604 w 799244"/>
                <a:gd name="connsiteY21" fmla="*/ 0 h 1190400"/>
                <a:gd name="connsiteX22" fmla="*/ 435367 w 799244"/>
                <a:gd name="connsiteY22" fmla="*/ 47899 h 1190400"/>
                <a:gd name="connsiteX23" fmla="*/ 432805 w 799244"/>
                <a:gd name="connsiteY23" fmla="*/ 200152 h 1190400"/>
                <a:gd name="connsiteX24" fmla="*/ 428129 w 799244"/>
                <a:gd name="connsiteY24" fmla="*/ 198899 h 1190400"/>
                <a:gd name="connsiteX25" fmla="*/ 529793 w 799244"/>
                <a:gd name="connsiteY25" fmla="*/ 277814 h 1190400"/>
                <a:gd name="connsiteX26" fmla="*/ 665336 w 799244"/>
                <a:gd name="connsiteY26" fmla="*/ 244111 h 1190400"/>
                <a:gd name="connsiteX27" fmla="*/ 752221 w 799244"/>
                <a:gd name="connsiteY27" fmla="*/ 407517 h 1190400"/>
                <a:gd name="connsiteX28" fmla="*/ 655642 w 799244"/>
                <a:gd name="connsiteY28" fmla="*/ 494588 h 1190400"/>
                <a:gd name="connsiteX29" fmla="*/ 671407 w 799244"/>
                <a:gd name="connsiteY29" fmla="*/ 631799 h 1190400"/>
                <a:gd name="connsiteX30" fmla="*/ 792040 w 799244"/>
                <a:gd name="connsiteY30" fmla="*/ 698766 h 1190400"/>
                <a:gd name="connsiteX31" fmla="*/ 744140 w 799244"/>
                <a:gd name="connsiteY31" fmla="*/ 877529 h 1190400"/>
                <a:gd name="connsiteX32" fmla="*/ 597759 w 799244"/>
                <a:gd name="connsiteY32" fmla="*/ 875067 h 1190400"/>
                <a:gd name="connsiteX33" fmla="*/ 531703 w 799244"/>
                <a:gd name="connsiteY33" fmla="*/ 958779 h 1190400"/>
                <a:gd name="connsiteX34" fmla="*/ 579776 w 799244"/>
                <a:gd name="connsiteY34" fmla="*/ 1084249 h 1190400"/>
                <a:gd name="connsiteX35" fmla="*/ 428177 w 799244"/>
                <a:gd name="connsiteY35" fmla="*/ 1190400 h 1190400"/>
                <a:gd name="connsiteX36" fmla="*/ 313190 w 799244"/>
                <a:gd name="connsiteY36" fmla="*/ 1090572 h 1190400"/>
                <a:gd name="connsiteX37" fmla="*/ 327183 w 799244"/>
                <a:gd name="connsiteY37" fmla="*/ 1080774 h 1190400"/>
                <a:gd name="connsiteX38" fmla="*/ 286308 w 799244"/>
                <a:gd name="connsiteY38" fmla="*/ 1090345 h 1190400"/>
                <a:gd name="connsiteX39" fmla="*/ 247794 w 799244"/>
                <a:gd name="connsiteY39" fmla="*/ 1043665 h 1190400"/>
                <a:gd name="connsiteX40" fmla="*/ 326743 w 799244"/>
                <a:gd name="connsiteY40" fmla="*/ 1024722 h 1190400"/>
                <a:gd name="connsiteX41" fmla="*/ 602169 w 799244"/>
                <a:gd name="connsiteY41" fmla="*/ 729358 h 1190400"/>
                <a:gd name="connsiteX42" fmla="*/ 298093 w 799244"/>
                <a:gd name="connsiteY42" fmla="*/ 202684 h 1190400"/>
                <a:gd name="connsiteX43" fmla="*/ 46845 w 799244"/>
                <a:gd name="connsiteY43" fmla="*/ 211394 h 1190400"/>
                <a:gd name="connsiteX44" fmla="*/ 9179 w 799244"/>
                <a:gd name="connsiteY44" fmla="*/ 228580 h 1190400"/>
                <a:gd name="connsiteX45" fmla="*/ 21963 w 799244"/>
                <a:gd name="connsiteY45" fmla="*/ 144814 h 1190400"/>
                <a:gd name="connsiteX46" fmla="*/ 26554 w 799244"/>
                <a:gd name="connsiteY46" fmla="*/ 126959 h 1190400"/>
                <a:gd name="connsiteX47" fmla="*/ 53569 w 799244"/>
                <a:gd name="connsiteY47" fmla="*/ 153014 h 1190400"/>
                <a:gd name="connsiteX48" fmla="*/ 52467 w 799244"/>
                <a:gd name="connsiteY48" fmla="*/ 153702 h 1190400"/>
                <a:gd name="connsiteX49" fmla="*/ 187371 w 799244"/>
                <a:gd name="connsiteY49" fmla="*/ 134388 h 1190400"/>
                <a:gd name="connsiteX50" fmla="*/ 182695 w 799244"/>
                <a:gd name="connsiteY50" fmla="*/ 133135 h 1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244" h="1190400">
                  <a:moveTo>
                    <a:pt x="799244" y="290618"/>
                  </a:moveTo>
                  <a:lnTo>
                    <a:pt x="797417" y="297434"/>
                  </a:lnTo>
                  <a:lnTo>
                    <a:pt x="795560" y="294569"/>
                  </a:lnTo>
                  <a:close/>
                  <a:moveTo>
                    <a:pt x="208851" y="244094"/>
                  </a:moveTo>
                  <a:cubicBezTo>
                    <a:pt x="233694" y="245585"/>
                    <a:pt x="258756" y="249588"/>
                    <a:pt x="283732" y="256281"/>
                  </a:cubicBezTo>
                  <a:cubicBezTo>
                    <a:pt x="483536" y="309818"/>
                    <a:pt x="602109" y="515192"/>
                    <a:pt x="548572" y="714996"/>
                  </a:cubicBezTo>
                  <a:cubicBezTo>
                    <a:pt x="508419" y="864850"/>
                    <a:pt x="382857" y="969010"/>
                    <a:pt x="238294" y="989139"/>
                  </a:cubicBezTo>
                  <a:lnTo>
                    <a:pt x="203917" y="990486"/>
                  </a:lnTo>
                  <a:lnTo>
                    <a:pt x="184626" y="967105"/>
                  </a:lnTo>
                  <a:cubicBezTo>
                    <a:pt x="165199" y="938349"/>
                    <a:pt x="147119" y="908608"/>
                    <a:pt x="130477" y="877973"/>
                  </a:cubicBezTo>
                  <a:lnTo>
                    <a:pt x="103899" y="822800"/>
                  </a:lnTo>
                  <a:lnTo>
                    <a:pt x="129349" y="832445"/>
                  </a:lnTo>
                  <a:cubicBezTo>
                    <a:pt x="247752" y="864171"/>
                    <a:pt x="369455" y="793906"/>
                    <a:pt x="401181" y="675504"/>
                  </a:cubicBezTo>
                  <a:cubicBezTo>
                    <a:pt x="432907" y="557101"/>
                    <a:pt x="362642" y="435397"/>
                    <a:pt x="244239" y="403672"/>
                  </a:cubicBezTo>
                  <a:cubicBezTo>
                    <a:pt x="155437" y="379877"/>
                    <a:pt x="64778" y="413453"/>
                    <a:pt x="11615" y="481679"/>
                  </a:cubicBezTo>
                  <a:lnTo>
                    <a:pt x="7988" y="488980"/>
                  </a:lnTo>
                  <a:lnTo>
                    <a:pt x="5582" y="473213"/>
                  </a:lnTo>
                  <a:cubicBezTo>
                    <a:pt x="1891" y="436871"/>
                    <a:pt x="0" y="399997"/>
                    <a:pt x="0" y="362682"/>
                  </a:cubicBezTo>
                  <a:lnTo>
                    <a:pt x="3577" y="291848"/>
                  </a:lnTo>
                  <a:lnTo>
                    <a:pt x="64903" y="263867"/>
                  </a:lnTo>
                  <a:cubicBezTo>
                    <a:pt x="110365" y="248176"/>
                    <a:pt x="159167" y="241112"/>
                    <a:pt x="208851" y="244094"/>
                  </a:cubicBezTo>
                  <a:close/>
                  <a:moveTo>
                    <a:pt x="256604" y="0"/>
                  </a:moveTo>
                  <a:lnTo>
                    <a:pt x="435367" y="47899"/>
                  </a:lnTo>
                  <a:lnTo>
                    <a:pt x="432805" y="200152"/>
                  </a:lnTo>
                  <a:lnTo>
                    <a:pt x="428129" y="198899"/>
                  </a:lnTo>
                  <a:cubicBezTo>
                    <a:pt x="466230" y="220342"/>
                    <a:pt x="500666" y="246635"/>
                    <a:pt x="529793" y="277814"/>
                  </a:cubicBezTo>
                  <a:lnTo>
                    <a:pt x="665336" y="244111"/>
                  </a:lnTo>
                  <a:lnTo>
                    <a:pt x="752221" y="407517"/>
                  </a:lnTo>
                  <a:lnTo>
                    <a:pt x="655642" y="494588"/>
                  </a:lnTo>
                  <a:cubicBezTo>
                    <a:pt x="667749" y="538685"/>
                    <a:pt x="673455" y="584861"/>
                    <a:pt x="671407" y="631799"/>
                  </a:cubicBezTo>
                  <a:lnTo>
                    <a:pt x="792040" y="698766"/>
                  </a:lnTo>
                  <a:lnTo>
                    <a:pt x="744140" y="877529"/>
                  </a:lnTo>
                  <a:lnTo>
                    <a:pt x="597759" y="875067"/>
                  </a:lnTo>
                  <a:cubicBezTo>
                    <a:pt x="579252" y="905991"/>
                    <a:pt x="556828" y="933881"/>
                    <a:pt x="531703" y="958779"/>
                  </a:cubicBezTo>
                  <a:lnTo>
                    <a:pt x="579776" y="1084249"/>
                  </a:lnTo>
                  <a:lnTo>
                    <a:pt x="428177" y="1190400"/>
                  </a:lnTo>
                  <a:lnTo>
                    <a:pt x="313190" y="1090572"/>
                  </a:lnTo>
                  <a:lnTo>
                    <a:pt x="327183" y="1080774"/>
                  </a:lnTo>
                  <a:lnTo>
                    <a:pt x="286308" y="1090345"/>
                  </a:lnTo>
                  <a:lnTo>
                    <a:pt x="247794" y="1043665"/>
                  </a:lnTo>
                  <a:lnTo>
                    <a:pt x="326743" y="1024722"/>
                  </a:lnTo>
                  <a:cubicBezTo>
                    <a:pt x="457234" y="979682"/>
                    <a:pt x="563750" y="872736"/>
                    <a:pt x="602169" y="729358"/>
                  </a:cubicBezTo>
                  <a:cubicBezTo>
                    <a:pt x="663637" y="499952"/>
                    <a:pt x="527498" y="264153"/>
                    <a:pt x="298093" y="202684"/>
                  </a:cubicBezTo>
                  <a:cubicBezTo>
                    <a:pt x="212066" y="179633"/>
                    <a:pt x="125140" y="184371"/>
                    <a:pt x="46845" y="211394"/>
                  </a:cubicBezTo>
                  <a:lnTo>
                    <a:pt x="9179" y="228580"/>
                  </a:lnTo>
                  <a:lnTo>
                    <a:pt x="21963" y="144814"/>
                  </a:lnTo>
                  <a:lnTo>
                    <a:pt x="26554" y="126959"/>
                  </a:lnTo>
                  <a:lnTo>
                    <a:pt x="53569" y="153014"/>
                  </a:lnTo>
                  <a:lnTo>
                    <a:pt x="52467" y="153702"/>
                  </a:lnTo>
                  <a:cubicBezTo>
                    <a:pt x="95554" y="140146"/>
                    <a:pt x="141043" y="133879"/>
                    <a:pt x="187371" y="134388"/>
                  </a:cubicBezTo>
                  <a:lnTo>
                    <a:pt x="182695" y="133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361406" y="326572"/>
            <a:ext cx="11469189" cy="620485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00"/>
          </a:p>
        </p:txBody>
      </p:sp>
      <p:sp>
        <p:nvSpPr>
          <p:cNvPr id="2" name="Rounded Rectangle 5">
            <a:extLst>
              <a:ext uri="{FF2B5EF4-FFF2-40B4-BE49-F238E27FC236}">
                <a16:creationId xmlns:a16="http://schemas.microsoft.com/office/drawing/2014/main" id="{D9F631C3-DBEF-4AA1-B991-E48699974012}"/>
              </a:ext>
            </a:extLst>
          </p:cNvPr>
          <p:cNvSpPr/>
          <p:nvPr/>
        </p:nvSpPr>
        <p:spPr>
          <a:xfrm>
            <a:off x="1356811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6392E7-028B-4450-9458-F08909D6EC25}"/>
              </a:ext>
            </a:extLst>
          </p:cNvPr>
          <p:cNvSpPr/>
          <p:nvPr/>
        </p:nvSpPr>
        <p:spPr>
          <a:xfrm rot="18900000">
            <a:off x="1004283" y="2284476"/>
            <a:ext cx="752036" cy="752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BCB8038-0581-4144-815C-1F4D2DD8CE16}"/>
              </a:ext>
            </a:extLst>
          </p:cNvPr>
          <p:cNvSpPr txBox="1"/>
          <p:nvPr/>
        </p:nvSpPr>
        <p:spPr>
          <a:xfrm>
            <a:off x="1013037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2BAE5F9F-7007-4774-9FD9-4A49B29BE709}"/>
              </a:ext>
            </a:extLst>
          </p:cNvPr>
          <p:cNvSpPr/>
          <p:nvPr/>
        </p:nvSpPr>
        <p:spPr>
          <a:xfrm>
            <a:off x="3438312" y="371452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00C3AFC-0533-4F2D-B104-2F5110D40BEB}"/>
              </a:ext>
            </a:extLst>
          </p:cNvPr>
          <p:cNvSpPr/>
          <p:nvPr/>
        </p:nvSpPr>
        <p:spPr>
          <a:xfrm rot="18900000">
            <a:off x="3085784" y="3881228"/>
            <a:ext cx="752036" cy="752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8C52D7C-48FE-46E3-8DF5-C06ED7666449}"/>
              </a:ext>
            </a:extLst>
          </p:cNvPr>
          <p:cNvSpPr txBox="1"/>
          <p:nvPr/>
        </p:nvSpPr>
        <p:spPr>
          <a:xfrm>
            <a:off x="3094538" y="395935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1FC72A31-99D0-4E81-8E70-E51299BCA97C}"/>
              </a:ext>
            </a:extLst>
          </p:cNvPr>
          <p:cNvSpPr/>
          <p:nvPr/>
        </p:nvSpPr>
        <p:spPr>
          <a:xfrm>
            <a:off x="5176913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92DF2E78-CA1B-4859-A2F2-A60EBB617D60}"/>
              </a:ext>
            </a:extLst>
          </p:cNvPr>
          <p:cNvSpPr/>
          <p:nvPr/>
        </p:nvSpPr>
        <p:spPr>
          <a:xfrm rot="18900000">
            <a:off x="4824385" y="2284476"/>
            <a:ext cx="752036" cy="7520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83E5D0FA-DC2D-4C7B-8309-3234A2E8B53A}"/>
              </a:ext>
            </a:extLst>
          </p:cNvPr>
          <p:cNvSpPr txBox="1"/>
          <p:nvPr/>
        </p:nvSpPr>
        <p:spPr>
          <a:xfrm>
            <a:off x="4833139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CD16B62F-6AFD-47BE-A31A-701142605A06}"/>
              </a:ext>
            </a:extLst>
          </p:cNvPr>
          <p:cNvSpPr/>
          <p:nvPr/>
        </p:nvSpPr>
        <p:spPr>
          <a:xfrm>
            <a:off x="7258414" y="3714524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15782C8B-D765-4A2E-BC35-F9641735BC58}"/>
              </a:ext>
            </a:extLst>
          </p:cNvPr>
          <p:cNvSpPr/>
          <p:nvPr/>
        </p:nvSpPr>
        <p:spPr>
          <a:xfrm rot="18900000">
            <a:off x="6905886" y="3881228"/>
            <a:ext cx="752036" cy="752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4E7B4A01-93C4-4E0A-B5CE-2194CBDE5752}"/>
              </a:ext>
            </a:extLst>
          </p:cNvPr>
          <p:cNvSpPr txBox="1"/>
          <p:nvPr/>
        </p:nvSpPr>
        <p:spPr>
          <a:xfrm>
            <a:off x="6914640" y="3959351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10C8836B-E354-4A3A-A101-DE4F9EEF8248}"/>
              </a:ext>
            </a:extLst>
          </p:cNvPr>
          <p:cNvSpPr/>
          <p:nvPr/>
        </p:nvSpPr>
        <p:spPr>
          <a:xfrm>
            <a:off x="8997016" y="2117772"/>
            <a:ext cx="1993626" cy="199362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2501B64A-A1E4-4AA6-923E-873C37E69487}"/>
              </a:ext>
            </a:extLst>
          </p:cNvPr>
          <p:cNvSpPr/>
          <p:nvPr/>
        </p:nvSpPr>
        <p:spPr>
          <a:xfrm rot="18900000">
            <a:off x="8644488" y="2284476"/>
            <a:ext cx="752036" cy="752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C1E8D2A1-8E79-4656-9C35-5ACB8CA7B825}"/>
              </a:ext>
            </a:extLst>
          </p:cNvPr>
          <p:cNvSpPr txBox="1"/>
          <p:nvPr/>
        </p:nvSpPr>
        <p:spPr>
          <a:xfrm>
            <a:off x="8653242" y="2362599"/>
            <a:ext cx="734529" cy="562630"/>
          </a:xfrm>
          <a:prstGeom prst="ellipse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3A3EA60A-0ECF-49A1-A313-B03ADAE29DE6}"/>
              </a:ext>
            </a:extLst>
          </p:cNvPr>
          <p:cNvSpPr txBox="1"/>
          <p:nvPr/>
        </p:nvSpPr>
        <p:spPr>
          <a:xfrm>
            <a:off x="1609342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0EAA8810-E4C9-402F-BC44-D343DA2A7663}"/>
              </a:ext>
            </a:extLst>
          </p:cNvPr>
          <p:cNvSpPr txBox="1"/>
          <p:nvPr/>
        </p:nvSpPr>
        <p:spPr>
          <a:xfrm>
            <a:off x="5454919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2B7D039E-E99B-4E5B-AFA6-5EF7DAF53A03}"/>
              </a:ext>
            </a:extLst>
          </p:cNvPr>
          <p:cNvSpPr txBox="1"/>
          <p:nvPr/>
        </p:nvSpPr>
        <p:spPr>
          <a:xfrm>
            <a:off x="9270679" y="31221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AA401678-4E87-4FE2-A2B9-69EE3ECE593B}"/>
              </a:ext>
            </a:extLst>
          </p:cNvPr>
          <p:cNvSpPr txBox="1"/>
          <p:nvPr/>
        </p:nvSpPr>
        <p:spPr>
          <a:xfrm>
            <a:off x="3687099" y="474900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D3F2FBBF-9FC4-4987-84D7-41F1A3D5CB30}"/>
              </a:ext>
            </a:extLst>
          </p:cNvPr>
          <p:cNvSpPr txBox="1"/>
          <p:nvPr/>
        </p:nvSpPr>
        <p:spPr>
          <a:xfrm>
            <a:off x="7522735" y="474900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2913983D-5D23-4132-9989-AAD1800CB109}"/>
              </a:ext>
            </a:extLst>
          </p:cNvPr>
          <p:cNvSpPr/>
          <p:nvPr/>
        </p:nvSpPr>
        <p:spPr>
          <a:xfrm>
            <a:off x="2112071" y="26400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8826494-9DBA-40CB-83CE-680EA634E97C}"/>
              </a:ext>
            </a:extLst>
          </p:cNvPr>
          <p:cNvSpPr/>
          <p:nvPr/>
        </p:nvSpPr>
        <p:spPr>
          <a:xfrm>
            <a:off x="9739943" y="26239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BCFC15A5-C41C-4B04-BA88-EF2DC370E6A4}"/>
              </a:ext>
            </a:extLst>
          </p:cNvPr>
          <p:cNvSpPr/>
          <p:nvPr/>
        </p:nvSpPr>
        <p:spPr>
          <a:xfrm>
            <a:off x="4223004" y="424606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ardrop 17">
            <a:extLst>
              <a:ext uri="{FF2B5EF4-FFF2-40B4-BE49-F238E27FC236}">
                <a16:creationId xmlns:a16="http://schemas.microsoft.com/office/drawing/2014/main" id="{27BA994B-E612-48F5-BD88-B3DB82A319BC}"/>
              </a:ext>
            </a:extLst>
          </p:cNvPr>
          <p:cNvSpPr/>
          <p:nvPr/>
        </p:nvSpPr>
        <p:spPr>
          <a:xfrm rot="18900000">
            <a:off x="5959821" y="25829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FFC5770E-7B77-4FD1-840C-7B47A23E9D64}"/>
              </a:ext>
            </a:extLst>
          </p:cNvPr>
          <p:cNvSpPr/>
          <p:nvPr/>
        </p:nvSpPr>
        <p:spPr>
          <a:xfrm>
            <a:off x="8043105" y="414804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4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63564"/>
            <a:ext cx="553166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/>
          <p:cNvSpPr/>
          <p:nvPr/>
        </p:nvSpPr>
        <p:spPr>
          <a:xfrm>
            <a:off x="1844379" y="911308"/>
            <a:ext cx="10278794" cy="5179775"/>
          </a:xfrm>
          <a:prstGeom prst="rect">
            <a:avLst/>
          </a:prstGeom>
          <a:solidFill>
            <a:srgbClr val="B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2036533" y="45538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6554" y="45538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338652" y="5388622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37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2911" y="5388622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42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-15730" y="671288"/>
            <a:ext cx="19063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Nossa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4000" b="1" dirty="0" err="1" smtClean="0">
                <a:solidFill>
                  <a:schemeClr val="accent1"/>
                </a:solidFill>
                <a:latin typeface="+mj-lt"/>
              </a:rPr>
              <a:t>Equipe</a:t>
            </a:r>
            <a:endParaRPr lang="ko-KR" altLang="en-US" sz="4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2058"/>
          <a:stretch>
            <a:fillRect/>
          </a:stretch>
        </p:blipFill>
        <p:spPr>
          <a:xfrm>
            <a:off x="6045200" y="1128713"/>
            <a:ext cx="1871663" cy="2484437"/>
          </a:xfrm>
        </p:spPr>
      </p:pic>
      <p:grpSp>
        <p:nvGrpSpPr>
          <p:cNvPr id="6" name="Agrupar 5"/>
          <p:cNvGrpSpPr/>
          <p:nvPr/>
        </p:nvGrpSpPr>
        <p:grpSpPr>
          <a:xfrm>
            <a:off x="1996056" y="3813622"/>
            <a:ext cx="1872000" cy="652540"/>
            <a:chOff x="3777404" y="3658203"/>
            <a:chExt cx="2160000" cy="652540"/>
          </a:xfrm>
        </p:grpSpPr>
        <p:sp>
          <p:nvSpPr>
            <p:cNvPr id="2" name="Retângulo 1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Fernando Abreu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4013800" y="3813622"/>
            <a:ext cx="1872000" cy="652540"/>
            <a:chOff x="3777404" y="3658203"/>
            <a:chExt cx="2160000" cy="652540"/>
          </a:xfrm>
        </p:grpSpPr>
        <p:sp>
          <p:nvSpPr>
            <p:cNvPr id="54" name="Retângulo 53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João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Santana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React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Agrupar 56"/>
          <p:cNvGrpSpPr/>
          <p:nvPr/>
        </p:nvGrpSpPr>
        <p:grpSpPr>
          <a:xfrm>
            <a:off x="6044574" y="3813622"/>
            <a:ext cx="1872000" cy="652540"/>
            <a:chOff x="3777404" y="3658203"/>
            <a:chExt cx="2160000" cy="652540"/>
          </a:xfrm>
        </p:grpSpPr>
        <p:sp>
          <p:nvSpPr>
            <p:cNvPr id="58" name="Retângulo 57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Kessi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Santana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Agrupar 60"/>
          <p:cNvGrpSpPr/>
          <p:nvPr/>
        </p:nvGrpSpPr>
        <p:grpSpPr>
          <a:xfrm>
            <a:off x="8080801" y="3813622"/>
            <a:ext cx="1872000" cy="652540"/>
            <a:chOff x="3777404" y="3658203"/>
            <a:chExt cx="2160000" cy="652540"/>
          </a:xfrm>
        </p:grpSpPr>
        <p:sp>
          <p:nvSpPr>
            <p:cNvPr id="62" name="Retângulo 61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Thalita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Modesto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&amp; JS Developer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10075235" y="3813622"/>
            <a:ext cx="1872000" cy="652540"/>
            <a:chOff x="3777404" y="3658203"/>
            <a:chExt cx="2160000" cy="652540"/>
          </a:xfrm>
        </p:grpSpPr>
        <p:sp>
          <p:nvSpPr>
            <p:cNvPr id="66" name="Retângulo 65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Vitoria Ferreira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Analista</a:t>
              </a: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Sistemas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29"/>
          <p:cNvSpPr txBox="1"/>
          <p:nvPr/>
        </p:nvSpPr>
        <p:spPr>
          <a:xfrm>
            <a:off x="6064878" y="45538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8103555" y="45538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9" name="Group 35"/>
          <p:cNvGrpSpPr/>
          <p:nvPr/>
        </p:nvGrpSpPr>
        <p:grpSpPr>
          <a:xfrm>
            <a:off x="8399138" y="5388622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70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1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40"/>
          <p:cNvGrpSpPr/>
          <p:nvPr/>
        </p:nvGrpSpPr>
        <p:grpSpPr>
          <a:xfrm>
            <a:off x="10370670" y="5388622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74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9" name="Espaço Reservado para Imagem 8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8056563" y="1119188"/>
            <a:ext cx="1871662" cy="2484437"/>
          </a:xfrm>
        </p:spPr>
      </p:pic>
      <p:pic>
        <p:nvPicPr>
          <p:cNvPr id="10" name="Espaço Reservado para Imagem 9"/>
          <p:cNvPicPr>
            <a:picLocks noGrp="1" noChangeAspect="1"/>
          </p:cNvPicPr>
          <p:nvPr>
            <p:ph type="pic" idx="13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10067925" y="1133475"/>
            <a:ext cx="1871663" cy="2484438"/>
          </a:xfrm>
        </p:spPr>
      </p:pic>
      <p:pic>
        <p:nvPicPr>
          <p:cNvPr id="7" name="Espaço Reservado para Imagem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r="12123"/>
          <a:stretch>
            <a:fillRect/>
          </a:stretch>
        </p:blipFill>
        <p:spPr>
          <a:xfrm>
            <a:off x="4021138" y="1128713"/>
            <a:ext cx="1871662" cy="2484437"/>
          </a:xfrm>
        </p:spPr>
      </p:pic>
      <p:pic>
        <p:nvPicPr>
          <p:cNvPr id="3" name="Espaço Reservado para Imagem 2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12507"/>
          <a:stretch>
            <a:fillRect/>
          </a:stretch>
        </p:blipFill>
        <p:spPr>
          <a:xfrm>
            <a:off x="1997075" y="1123950"/>
            <a:ext cx="1871663" cy="2484438"/>
          </a:xfrm>
        </p:spPr>
      </p:pic>
      <p:sp>
        <p:nvSpPr>
          <p:cNvPr id="81" name="TextBox 30"/>
          <p:cNvSpPr txBox="1"/>
          <p:nvPr/>
        </p:nvSpPr>
        <p:spPr>
          <a:xfrm>
            <a:off x="10097989" y="4553871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2" name="Group 35"/>
          <p:cNvGrpSpPr/>
          <p:nvPr/>
        </p:nvGrpSpPr>
        <p:grpSpPr>
          <a:xfrm>
            <a:off x="2318314" y="5388622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83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/>
          <p:cNvSpPr/>
          <p:nvPr/>
        </p:nvSpPr>
        <p:spPr>
          <a:xfrm>
            <a:off x="3648142" y="483616"/>
            <a:ext cx="7934633" cy="5843453"/>
          </a:xfrm>
          <a:prstGeom prst="rect">
            <a:avLst/>
          </a:prstGeom>
          <a:solidFill>
            <a:srgbClr val="B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4189601" y="4800276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940" y="4800276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978038" y="5635027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37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05154" y="5544578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42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435759" y="483616"/>
            <a:ext cx="2580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Nossa</a:t>
            </a:r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accent1"/>
                </a:solidFill>
                <a:latin typeface="+mj-lt"/>
              </a:rPr>
              <a:t>Equipe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2058"/>
          <a:stretch>
            <a:fillRect/>
          </a:stretch>
        </p:blipFill>
        <p:spPr>
          <a:xfrm>
            <a:off x="9018232" y="710307"/>
            <a:ext cx="2304000" cy="3058319"/>
          </a:xfrm>
        </p:spPr>
      </p:pic>
      <p:grpSp>
        <p:nvGrpSpPr>
          <p:cNvPr id="6" name="Agrupar 5"/>
          <p:cNvGrpSpPr/>
          <p:nvPr/>
        </p:nvGrpSpPr>
        <p:grpSpPr>
          <a:xfrm>
            <a:off x="3867491" y="3969850"/>
            <a:ext cx="2304000" cy="651600"/>
            <a:chOff x="3777404" y="3658203"/>
            <a:chExt cx="2160000" cy="652540"/>
          </a:xfrm>
        </p:grpSpPr>
        <p:sp>
          <p:nvSpPr>
            <p:cNvPr id="2" name="Retângulo 1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Fernando Abreu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6440806" y="3958541"/>
            <a:ext cx="2304000" cy="651600"/>
            <a:chOff x="3757256" y="3627107"/>
            <a:chExt cx="2160000" cy="652540"/>
          </a:xfrm>
        </p:grpSpPr>
        <p:sp>
          <p:nvSpPr>
            <p:cNvPr id="54" name="Retângulo 53"/>
            <p:cNvSpPr/>
            <p:nvPr/>
          </p:nvSpPr>
          <p:spPr>
            <a:xfrm>
              <a:off x="3757256" y="3627107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João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Santana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React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Agrupar 56"/>
          <p:cNvGrpSpPr/>
          <p:nvPr/>
        </p:nvGrpSpPr>
        <p:grpSpPr>
          <a:xfrm>
            <a:off x="9018232" y="3961120"/>
            <a:ext cx="2304000" cy="652540"/>
            <a:chOff x="3777404" y="3658203"/>
            <a:chExt cx="2304000" cy="652540"/>
          </a:xfrm>
        </p:grpSpPr>
        <p:sp>
          <p:nvSpPr>
            <p:cNvPr id="58" name="Retângulo 57"/>
            <p:cNvSpPr/>
            <p:nvPr/>
          </p:nvSpPr>
          <p:spPr>
            <a:xfrm>
              <a:off x="3777404" y="3658203"/>
              <a:ext cx="2304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Kessi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Santana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Developer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29"/>
          <p:cNvSpPr txBox="1"/>
          <p:nvPr/>
        </p:nvSpPr>
        <p:spPr>
          <a:xfrm>
            <a:off x="9307121" y="4709827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r="12123"/>
          <a:stretch>
            <a:fillRect/>
          </a:stretch>
        </p:blipFill>
        <p:spPr>
          <a:xfrm>
            <a:off x="6440806" y="706604"/>
            <a:ext cx="2305265" cy="3060000"/>
          </a:xfrm>
        </p:spPr>
      </p:pic>
      <p:pic>
        <p:nvPicPr>
          <p:cNvPr id="3" name="Espaço Reservado para Imagem 2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7" r="12507"/>
          <a:stretch>
            <a:fillRect/>
          </a:stretch>
        </p:blipFill>
        <p:spPr>
          <a:xfrm>
            <a:off x="3866225" y="706604"/>
            <a:ext cx="2305266" cy="3060000"/>
          </a:xfrm>
        </p:spPr>
      </p:pic>
      <p:grpSp>
        <p:nvGrpSpPr>
          <p:cNvPr id="82" name="Group 35"/>
          <p:cNvGrpSpPr/>
          <p:nvPr/>
        </p:nvGrpSpPr>
        <p:grpSpPr>
          <a:xfrm>
            <a:off x="4471382" y="5635027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83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/>
          <p:cNvSpPr/>
          <p:nvPr/>
        </p:nvSpPr>
        <p:spPr>
          <a:xfrm>
            <a:off x="3648142" y="483616"/>
            <a:ext cx="7934633" cy="5843453"/>
          </a:xfrm>
          <a:prstGeom prst="rect">
            <a:avLst/>
          </a:prstGeom>
          <a:solidFill>
            <a:srgbClr val="BF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435759" y="483616"/>
            <a:ext cx="2580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Nossa</a:t>
            </a:r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5400" b="1" dirty="0" err="1" smtClean="0">
                <a:solidFill>
                  <a:schemeClr val="accent1"/>
                </a:solidFill>
                <a:latin typeface="+mj-lt"/>
              </a:rPr>
              <a:t>Equipe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4903039" y="3957169"/>
            <a:ext cx="2304000" cy="652540"/>
            <a:chOff x="3777404" y="3658203"/>
            <a:chExt cx="2160000" cy="652540"/>
          </a:xfrm>
        </p:grpSpPr>
        <p:sp>
          <p:nvSpPr>
            <p:cNvPr id="45" name="Retângulo 44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Thalita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Modesto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Java &amp; JS Developer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8175030" y="3955147"/>
            <a:ext cx="2304000" cy="652540"/>
            <a:chOff x="3777404" y="3658203"/>
            <a:chExt cx="2160000" cy="652540"/>
          </a:xfrm>
        </p:grpSpPr>
        <p:sp>
          <p:nvSpPr>
            <p:cNvPr id="50" name="Retângulo 49"/>
            <p:cNvSpPr/>
            <p:nvPr/>
          </p:nvSpPr>
          <p:spPr>
            <a:xfrm>
              <a:off x="3777404" y="3658203"/>
              <a:ext cx="2160000" cy="6525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 Placeholder 3"/>
            <p:cNvSpPr txBox="1">
              <a:spLocks/>
            </p:cNvSpPr>
            <p:nvPr/>
          </p:nvSpPr>
          <p:spPr>
            <a:xfrm>
              <a:off x="3889683" y="3745912"/>
              <a:ext cx="1943999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Vitoria Ferreira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 Placeholder 5"/>
            <p:cNvSpPr txBox="1">
              <a:spLocks/>
            </p:cNvSpPr>
            <p:nvPr/>
          </p:nvSpPr>
          <p:spPr>
            <a:xfrm>
              <a:off x="3850493" y="3997597"/>
              <a:ext cx="2016000" cy="232093"/>
            </a:xfrm>
            <a:prstGeom prst="rect">
              <a:avLst/>
            </a:prstGeom>
            <a:ln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Analista</a:t>
              </a:r>
              <a:r>
                <a:rPr lang="en-US" sz="1200" dirty="0" smtClean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sz="1200" dirty="0" err="1" smtClean="0">
                  <a:solidFill>
                    <a:schemeClr val="bg1"/>
                  </a:solidFill>
                  <a:cs typeface="Arial" pitchFamily="34" charset="0"/>
                </a:rPr>
                <a:t>Sistemas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3" name="TextBox 30"/>
          <p:cNvSpPr txBox="1"/>
          <p:nvPr/>
        </p:nvSpPr>
        <p:spPr>
          <a:xfrm>
            <a:off x="5163396" y="4790903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35"/>
          <p:cNvGrpSpPr/>
          <p:nvPr/>
        </p:nvGrpSpPr>
        <p:grpSpPr>
          <a:xfrm>
            <a:off x="5427620" y="5617513"/>
            <a:ext cx="1254837" cy="361074"/>
            <a:chOff x="3130166" y="5667342"/>
            <a:chExt cx="1254837" cy="361074"/>
          </a:xfrm>
          <a:solidFill>
            <a:schemeClr val="accent2"/>
          </a:solidFill>
        </p:grpSpPr>
        <p:sp>
          <p:nvSpPr>
            <p:cNvPr id="65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40"/>
          <p:cNvGrpSpPr/>
          <p:nvPr/>
        </p:nvGrpSpPr>
        <p:grpSpPr>
          <a:xfrm>
            <a:off x="8610729" y="5617513"/>
            <a:ext cx="1254837" cy="361074"/>
            <a:chOff x="3130166" y="5667342"/>
            <a:chExt cx="1254837" cy="361074"/>
          </a:xfrm>
          <a:solidFill>
            <a:schemeClr val="accent3"/>
          </a:solidFill>
        </p:grpSpPr>
        <p:sp>
          <p:nvSpPr>
            <p:cNvPr id="69" name="Rounded Rectangle 3"/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39"/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Rounded Rectangle 2"/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72" name="Espaço Reservado para Imagem 8"/>
          <p:cNvPicPr>
            <a:picLocks noGrp="1" noChangeAspect="1"/>
          </p:cNvPicPr>
          <p:nvPr>
            <p:ph type="pic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4857129" y="716386"/>
            <a:ext cx="2305265" cy="3060000"/>
          </a:xfrm>
        </p:spPr>
      </p:pic>
      <p:pic>
        <p:nvPicPr>
          <p:cNvPr id="73" name="Espaço Reservado para Imagem 9"/>
          <p:cNvPicPr>
            <a:picLocks noGrp="1" noChangeAspect="1"/>
          </p:cNvPicPr>
          <p:nvPr>
            <p:ph type="pic" idx="13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2" r="12332"/>
          <a:stretch>
            <a:fillRect/>
          </a:stretch>
        </p:blipFill>
        <p:spPr>
          <a:xfrm>
            <a:off x="8175030" y="716386"/>
            <a:ext cx="2305266" cy="3060000"/>
          </a:xfrm>
        </p:spPr>
      </p:pic>
      <p:sp>
        <p:nvSpPr>
          <p:cNvPr id="74" name="TextBox 30"/>
          <p:cNvSpPr txBox="1"/>
          <p:nvPr/>
        </p:nvSpPr>
        <p:spPr>
          <a:xfrm>
            <a:off x="8338048" y="4786448"/>
            <a:ext cx="1800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blá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78414" y="1058195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Back-end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510115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Fernando Oliveira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375275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78414" y="2353387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Front-end Developer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180530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João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Vinícius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1670467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78414" y="364857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Back-end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1004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Kessi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Johnny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296565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78414" y="494377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Back-end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39569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Thalita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Modesto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26085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664363"/>
            <a:ext cx="30409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Our Team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A9EEC3E1-6D38-4B60-A46A-1973571ED549}"/>
              </a:ext>
            </a:extLst>
          </p:cNvPr>
          <p:cNvSpPr txBox="1"/>
          <p:nvPr/>
        </p:nvSpPr>
        <p:spPr>
          <a:xfrm>
            <a:off x="7060836" y="6093969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Systems Analyst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9EFFFEE9-792B-47B8-A057-FD2B01C82A01}"/>
              </a:ext>
            </a:extLst>
          </p:cNvPr>
          <p:cNvSpPr txBox="1"/>
          <p:nvPr/>
        </p:nvSpPr>
        <p:spPr>
          <a:xfrm>
            <a:off x="7043258" y="554588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Vitoria Ferreira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33D0BEAE-5E8C-49AA-827E-A0FD805A88FF}"/>
              </a:ext>
            </a:extLst>
          </p:cNvPr>
          <p:cNvSpPr txBox="1"/>
          <p:nvPr/>
        </p:nvSpPr>
        <p:spPr>
          <a:xfrm>
            <a:off x="6085409" y="5411049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FD705C2-E3AE-48F5-8165-1D2604D8B081}"/>
              </a:ext>
            </a:extLst>
          </p:cNvPr>
          <p:cNvSpPr/>
          <p:nvPr/>
        </p:nvSpPr>
        <p:spPr>
          <a:xfrm rot="2700000">
            <a:off x="6260569" y="1659646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F0C162-6938-44EC-94AE-4E317E062EE2}"/>
              </a:ext>
            </a:extLst>
          </p:cNvPr>
          <p:cNvSpPr/>
          <p:nvPr/>
        </p:nvSpPr>
        <p:spPr>
          <a:xfrm rot="13500000">
            <a:off x="4931143" y="2989072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3DAA0F4-6637-4B23-8FFF-281D2F275D5E}"/>
              </a:ext>
            </a:extLst>
          </p:cNvPr>
          <p:cNvSpPr/>
          <p:nvPr/>
        </p:nvSpPr>
        <p:spPr>
          <a:xfrm rot="18900000">
            <a:off x="4963473" y="1646256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19ECA345-CDD0-4F0A-A911-B3B3D882CBDF}"/>
              </a:ext>
            </a:extLst>
          </p:cNvPr>
          <p:cNvSpPr/>
          <p:nvPr/>
        </p:nvSpPr>
        <p:spPr>
          <a:xfrm rot="8100000">
            <a:off x="6228242" y="2911024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D7DC66-D993-459D-BB73-F8FBD28C6276}"/>
              </a:ext>
            </a:extLst>
          </p:cNvPr>
          <p:cNvSpPr/>
          <p:nvPr/>
        </p:nvSpPr>
        <p:spPr>
          <a:xfrm>
            <a:off x="5640977" y="3278777"/>
            <a:ext cx="910045" cy="91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4049FBAB-587C-4FD3-B901-8AF40ADA8A05}"/>
              </a:ext>
            </a:extLst>
          </p:cNvPr>
          <p:cNvSpPr>
            <a:spLocks noChangeAspect="1"/>
          </p:cNvSpPr>
          <p:nvPr/>
        </p:nvSpPr>
        <p:spPr>
          <a:xfrm>
            <a:off x="5845387" y="3466849"/>
            <a:ext cx="529480" cy="5339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그룹 2">
            <a:extLst>
              <a:ext uri="{FF2B5EF4-FFF2-40B4-BE49-F238E27FC236}">
                <a16:creationId xmlns:a16="http://schemas.microsoft.com/office/drawing/2014/main" id="{EC9551ED-3A4B-4CF7-9C76-5759FF6863EC}"/>
              </a:ext>
            </a:extLst>
          </p:cNvPr>
          <p:cNvGrpSpPr/>
          <p:nvPr/>
        </p:nvGrpSpPr>
        <p:grpSpPr>
          <a:xfrm>
            <a:off x="8105776" y="1970283"/>
            <a:ext cx="3217222" cy="897285"/>
            <a:chOff x="7483202" y="1970281"/>
            <a:chExt cx="2880320" cy="8972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9D324-4105-499B-BD00-A06112E6313B}"/>
                </a:ext>
              </a:extLst>
            </p:cNvPr>
            <p:cNvSpPr txBox="1"/>
            <p:nvPr/>
          </p:nvSpPr>
          <p:spPr>
            <a:xfrm>
              <a:off x="7483202" y="197028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7C604-DB61-41C4-AF7C-0A1C90BC5C63}"/>
                </a:ext>
              </a:extLst>
            </p:cNvPr>
            <p:cNvSpPr txBox="1"/>
            <p:nvPr/>
          </p:nvSpPr>
          <p:spPr>
            <a:xfrm>
              <a:off x="7483202" y="222123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F62C8EC0-27D0-4CAC-827C-DBC7978D7B54}"/>
              </a:ext>
            </a:extLst>
          </p:cNvPr>
          <p:cNvGrpSpPr/>
          <p:nvPr/>
        </p:nvGrpSpPr>
        <p:grpSpPr>
          <a:xfrm>
            <a:off x="8105776" y="5205627"/>
            <a:ext cx="3217222" cy="897285"/>
            <a:chOff x="7959859" y="5205624"/>
            <a:chExt cx="2880320" cy="8972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96B01-98A8-4DBE-8575-C5512DDF614D}"/>
                </a:ext>
              </a:extLst>
            </p:cNvPr>
            <p:cNvSpPr txBox="1"/>
            <p:nvPr/>
          </p:nvSpPr>
          <p:spPr>
            <a:xfrm>
              <a:off x="7959859" y="520562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DC637-8964-450D-ADD5-D655A4FB56C9}"/>
                </a:ext>
              </a:extLst>
            </p:cNvPr>
            <p:cNvSpPr txBox="1"/>
            <p:nvPr/>
          </p:nvSpPr>
          <p:spPr>
            <a:xfrm>
              <a:off x="7959859" y="545657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1" name="Elbow Connector 56">
            <a:extLst>
              <a:ext uri="{FF2B5EF4-FFF2-40B4-BE49-F238E27FC236}">
                <a16:creationId xmlns:a16="http://schemas.microsoft.com/office/drawing/2014/main" id="{54B6212A-2649-4BFF-88F3-F144E8FDCDA7}"/>
              </a:ext>
            </a:extLst>
          </p:cNvPr>
          <p:cNvCxnSpPr>
            <a:cxnSpLocks/>
          </p:cNvCxnSpPr>
          <p:nvPr/>
        </p:nvCxnSpPr>
        <p:spPr>
          <a:xfrm>
            <a:off x="7620000" y="4323450"/>
            <a:ext cx="1109137" cy="798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8492C2EC-9858-40E8-B64C-5E10AF2077BC}"/>
              </a:ext>
            </a:extLst>
          </p:cNvPr>
          <p:cNvGrpSpPr/>
          <p:nvPr/>
        </p:nvGrpSpPr>
        <p:grpSpPr>
          <a:xfrm>
            <a:off x="846307" y="1816055"/>
            <a:ext cx="3223973" cy="897285"/>
            <a:chOff x="1919536" y="1816053"/>
            <a:chExt cx="2880320" cy="8972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A40E36-3A85-441D-A8F9-CD80A83D452C}"/>
                </a:ext>
              </a:extLst>
            </p:cNvPr>
            <p:cNvSpPr txBox="1"/>
            <p:nvPr/>
          </p:nvSpPr>
          <p:spPr>
            <a:xfrm>
              <a:off x="1919536" y="1816053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180FB5-30E6-4AE6-A105-78E6084E4E77}"/>
                </a:ext>
              </a:extLst>
            </p:cNvPr>
            <p:cNvSpPr txBox="1"/>
            <p:nvPr/>
          </p:nvSpPr>
          <p:spPr>
            <a:xfrm>
              <a:off x="1919536" y="2067007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1636640E-19CA-4866-B2A8-510EBA3DEC76}"/>
              </a:ext>
            </a:extLst>
          </p:cNvPr>
          <p:cNvCxnSpPr>
            <a:cxnSpLocks/>
          </p:cNvCxnSpPr>
          <p:nvPr/>
        </p:nvCxnSpPr>
        <p:spPr>
          <a:xfrm>
            <a:off x="3520969" y="2867570"/>
            <a:ext cx="1286819" cy="55490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0">
            <a:extLst>
              <a:ext uri="{FF2B5EF4-FFF2-40B4-BE49-F238E27FC236}">
                <a16:creationId xmlns:a16="http://schemas.microsoft.com/office/drawing/2014/main" id="{8E5837EA-E7CF-42D8-A9D2-5504EB89D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048" y="4042764"/>
            <a:ext cx="1150840" cy="7091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8">
            <a:extLst>
              <a:ext uri="{FF2B5EF4-FFF2-40B4-BE49-F238E27FC236}">
                <a16:creationId xmlns:a16="http://schemas.microsoft.com/office/drawing/2014/main" id="{FC62C57A-127C-459A-9404-51C8FA367142}"/>
              </a:ext>
            </a:extLst>
          </p:cNvPr>
          <p:cNvGrpSpPr/>
          <p:nvPr/>
        </p:nvGrpSpPr>
        <p:grpSpPr>
          <a:xfrm>
            <a:off x="846307" y="4871090"/>
            <a:ext cx="3223973" cy="897285"/>
            <a:chOff x="1991543" y="4871087"/>
            <a:chExt cx="2880320" cy="8972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759474-4437-46E7-8178-ACAF6FAD1A15}"/>
                </a:ext>
              </a:extLst>
            </p:cNvPr>
            <p:cNvSpPr txBox="1"/>
            <p:nvPr/>
          </p:nvSpPr>
          <p:spPr>
            <a:xfrm>
              <a:off x="1991543" y="4871087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D156DE-6FAC-43AA-B3B6-54A39A8A4E56}"/>
                </a:ext>
              </a:extLst>
            </p:cNvPr>
            <p:cNvSpPr txBox="1"/>
            <p:nvPr/>
          </p:nvSpPr>
          <p:spPr>
            <a:xfrm>
              <a:off x="1991543" y="5122041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cxnSp>
        <p:nvCxnSpPr>
          <p:cNvPr id="30" name="Elbow Connector 60">
            <a:extLst>
              <a:ext uri="{FF2B5EF4-FFF2-40B4-BE49-F238E27FC236}">
                <a16:creationId xmlns:a16="http://schemas.microsoft.com/office/drawing/2014/main" id="{6A24D418-91D4-4826-829F-6F29EC26AEBE}"/>
              </a:ext>
            </a:extLst>
          </p:cNvPr>
          <p:cNvCxnSpPr>
            <a:cxnSpLocks/>
          </p:cNvCxnSpPr>
          <p:nvPr/>
        </p:nvCxnSpPr>
        <p:spPr>
          <a:xfrm flipV="1">
            <a:off x="7496864" y="3040550"/>
            <a:ext cx="1142639" cy="32784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67163DA5-F877-4786-A370-82C0614B4B20}"/>
              </a:ext>
            </a:extLst>
          </p:cNvPr>
          <p:cNvSpPr/>
          <p:nvPr/>
        </p:nvSpPr>
        <p:spPr>
          <a:xfrm rot="9900000">
            <a:off x="4657604" y="4875098"/>
            <a:ext cx="369897" cy="31415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/>
          </a:p>
        </p:txBody>
      </p:sp>
      <p:sp>
        <p:nvSpPr>
          <p:cNvPr id="41" name="Trapezoid 3">
            <a:extLst>
              <a:ext uri="{FF2B5EF4-FFF2-40B4-BE49-F238E27FC236}">
                <a16:creationId xmlns:a16="http://schemas.microsoft.com/office/drawing/2014/main" id="{615BFA87-4272-4FC4-B608-25BEE57B727D}"/>
              </a:ext>
            </a:extLst>
          </p:cNvPr>
          <p:cNvSpPr>
            <a:spLocks noChangeAspect="1"/>
          </p:cNvSpPr>
          <p:nvPr/>
        </p:nvSpPr>
        <p:spPr>
          <a:xfrm>
            <a:off x="7225920" y="2126403"/>
            <a:ext cx="478372" cy="487547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25B93791-7D1F-45A5-BE85-D72735BA928C}"/>
              </a:ext>
            </a:extLst>
          </p:cNvPr>
          <p:cNvSpPr>
            <a:spLocks noChangeAspect="1"/>
          </p:cNvSpPr>
          <p:nvPr/>
        </p:nvSpPr>
        <p:spPr>
          <a:xfrm rot="2648398">
            <a:off x="4706110" y="2181626"/>
            <a:ext cx="203355" cy="520087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62428D5C-430B-4802-90BB-8D74E3D8B7BD}"/>
              </a:ext>
            </a:extLst>
          </p:cNvPr>
          <p:cNvSpPr/>
          <p:nvPr/>
        </p:nvSpPr>
        <p:spPr>
          <a:xfrm>
            <a:off x="7262428" y="4871090"/>
            <a:ext cx="423269" cy="4232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9B5ED-AF5B-4EEE-AD74-68DADAC85B6E}"/>
              </a:ext>
            </a:extLst>
          </p:cNvPr>
          <p:cNvSpPr txBox="1"/>
          <p:nvPr/>
        </p:nvSpPr>
        <p:spPr>
          <a:xfrm rot="18900000">
            <a:off x="6294950" y="2825839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B5DA67-B904-4B7B-B89F-544B1B233DCB}"/>
              </a:ext>
            </a:extLst>
          </p:cNvPr>
          <p:cNvSpPr txBox="1"/>
          <p:nvPr/>
        </p:nvSpPr>
        <p:spPr>
          <a:xfrm rot="2700000">
            <a:off x="4753472" y="2745558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01505-A358-48B3-9E73-A2ECEFDBDD6F}"/>
              </a:ext>
            </a:extLst>
          </p:cNvPr>
          <p:cNvSpPr txBox="1"/>
          <p:nvPr/>
        </p:nvSpPr>
        <p:spPr>
          <a:xfrm rot="18900000">
            <a:off x="4810887" y="4330610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CC7DBC-441F-4D3A-982E-17C1F6870F1E}"/>
              </a:ext>
            </a:extLst>
          </p:cNvPr>
          <p:cNvSpPr txBox="1"/>
          <p:nvPr/>
        </p:nvSpPr>
        <p:spPr>
          <a:xfrm rot="2700000">
            <a:off x="6356181" y="4314011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40C826-8425-4C3A-BF46-D341DF5C908A}"/>
              </a:ext>
            </a:extLst>
          </p:cNvPr>
          <p:cNvGrpSpPr/>
          <p:nvPr/>
        </p:nvGrpSpPr>
        <p:grpSpPr>
          <a:xfrm>
            <a:off x="693683" y="5214105"/>
            <a:ext cx="2111215" cy="1358951"/>
            <a:chOff x="789750" y="1270608"/>
            <a:chExt cx="2256885" cy="1452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B6CDE4-0DEC-4AA0-9E9F-8BAA4E140173}"/>
                </a:ext>
              </a:extLst>
            </p:cNvPr>
            <p:cNvGrpSpPr/>
            <p:nvPr/>
          </p:nvGrpSpPr>
          <p:grpSpPr>
            <a:xfrm>
              <a:off x="840828" y="1270608"/>
              <a:ext cx="2205807" cy="1452716"/>
              <a:chOff x="2096250" y="1972470"/>
              <a:chExt cx="2205807" cy="1452716"/>
            </a:xfrm>
            <a:solidFill>
              <a:schemeClr val="bg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E1B6E-12EC-4AAB-A263-2D2C40E94EE8}"/>
                  </a:ext>
                </a:extLst>
              </p:cNvPr>
              <p:cNvSpPr/>
              <p:nvPr/>
            </p:nvSpPr>
            <p:spPr>
              <a:xfrm>
                <a:off x="2096250" y="1972470"/>
                <a:ext cx="599480" cy="854274"/>
              </a:xfrm>
              <a:custGeom>
                <a:avLst/>
                <a:gdLst/>
                <a:ahLst/>
                <a:cxnLst/>
                <a:rect l="l" t="t" r="r" b="b"/>
                <a:pathLst>
                  <a:path w="599480" h="854274">
                    <a:moveTo>
                      <a:pt x="308967" y="0"/>
                    </a:moveTo>
                    <a:cubicBezTo>
                      <a:pt x="396676" y="0"/>
                      <a:pt x="482600" y="22027"/>
                      <a:pt x="566737" y="66080"/>
                    </a:cubicBezTo>
                    <a:lnTo>
                      <a:pt x="482203" y="230386"/>
                    </a:lnTo>
                    <a:cubicBezTo>
                      <a:pt x="436048" y="194271"/>
                      <a:pt x="389492" y="176213"/>
                      <a:pt x="342537" y="176213"/>
                    </a:cubicBezTo>
                    <a:cubicBezTo>
                      <a:pt x="319859" y="176213"/>
                      <a:pt x="299566" y="181989"/>
                      <a:pt x="281657" y="193542"/>
                    </a:cubicBezTo>
                    <a:cubicBezTo>
                      <a:pt x="261367" y="206688"/>
                      <a:pt x="251222" y="224216"/>
                      <a:pt x="251222" y="246125"/>
                    </a:cubicBezTo>
                    <a:cubicBezTo>
                      <a:pt x="251222" y="267630"/>
                      <a:pt x="264539" y="286150"/>
                      <a:pt x="291173" y="301684"/>
                    </a:cubicBezTo>
                    <a:cubicBezTo>
                      <a:pt x="303104" y="308859"/>
                      <a:pt x="338885" y="321209"/>
                      <a:pt x="398515" y="338733"/>
                    </a:cubicBezTo>
                    <a:cubicBezTo>
                      <a:pt x="473258" y="360586"/>
                      <a:pt x="526529" y="391579"/>
                      <a:pt x="558329" y="431713"/>
                    </a:cubicBezTo>
                    <a:cubicBezTo>
                      <a:pt x="585763" y="465882"/>
                      <a:pt x="599480" y="509786"/>
                      <a:pt x="599480" y="563426"/>
                    </a:cubicBezTo>
                    <a:cubicBezTo>
                      <a:pt x="599480" y="700900"/>
                      <a:pt x="539155" y="790498"/>
                      <a:pt x="418504" y="832219"/>
                    </a:cubicBezTo>
                    <a:cubicBezTo>
                      <a:pt x="376436" y="846922"/>
                      <a:pt x="331192" y="854274"/>
                      <a:pt x="282773" y="854274"/>
                    </a:cubicBezTo>
                    <a:cubicBezTo>
                      <a:pt x="181173" y="854274"/>
                      <a:pt x="86915" y="823516"/>
                      <a:pt x="0" y="762000"/>
                    </a:cubicBezTo>
                    <a:lnTo>
                      <a:pt x="90487" y="591741"/>
                    </a:lnTo>
                    <a:cubicBezTo>
                      <a:pt x="154118" y="649288"/>
                      <a:pt x="216356" y="678061"/>
                      <a:pt x="277201" y="678061"/>
                    </a:cubicBezTo>
                    <a:cubicBezTo>
                      <a:pt x="304642" y="678061"/>
                      <a:pt x="327908" y="671646"/>
                      <a:pt x="347002" y="658816"/>
                    </a:cubicBezTo>
                    <a:cubicBezTo>
                      <a:pt x="369270" y="644386"/>
                      <a:pt x="380404" y="623941"/>
                      <a:pt x="380404" y="597480"/>
                    </a:cubicBezTo>
                    <a:cubicBezTo>
                      <a:pt x="380404" y="573426"/>
                      <a:pt x="368080" y="553380"/>
                      <a:pt x="343430" y="537344"/>
                    </a:cubicBezTo>
                    <a:cubicBezTo>
                      <a:pt x="325143" y="525314"/>
                      <a:pt x="294332" y="513085"/>
                      <a:pt x="250998" y="500658"/>
                    </a:cubicBezTo>
                    <a:cubicBezTo>
                      <a:pt x="198524" y="485199"/>
                      <a:pt x="165528" y="474495"/>
                      <a:pt x="152009" y="468548"/>
                    </a:cubicBezTo>
                    <a:cubicBezTo>
                      <a:pt x="130541" y="459433"/>
                      <a:pt x="112253" y="448729"/>
                      <a:pt x="97147" y="436439"/>
                    </a:cubicBezTo>
                    <a:cubicBezTo>
                      <a:pt x="53814" y="400763"/>
                      <a:pt x="32147" y="346854"/>
                      <a:pt x="32147" y="274709"/>
                    </a:cubicBezTo>
                    <a:cubicBezTo>
                      <a:pt x="32147" y="199390"/>
                      <a:pt x="54570" y="136956"/>
                      <a:pt x="99417" y="87409"/>
                    </a:cubicBezTo>
                    <a:cubicBezTo>
                      <a:pt x="151805" y="29136"/>
                      <a:pt x="221654" y="0"/>
                      <a:pt x="3089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E3D3228-BB7D-4B27-B479-EEC15395938D}"/>
                  </a:ext>
                </a:extLst>
              </p:cNvPr>
              <p:cNvSpPr/>
              <p:nvPr/>
            </p:nvSpPr>
            <p:spPr>
              <a:xfrm>
                <a:off x="2960277" y="1993307"/>
                <a:ext cx="462558" cy="812601"/>
              </a:xfrm>
              <a:custGeom>
                <a:avLst/>
                <a:gdLst/>
                <a:ahLst/>
                <a:cxnLst/>
                <a:rect l="l" t="t" r="r" b="b"/>
                <a:pathLst>
                  <a:path w="462558" h="812601">
                    <a:moveTo>
                      <a:pt x="0" y="0"/>
                    </a:moveTo>
                    <a:lnTo>
                      <a:pt x="462558" y="0"/>
                    </a:lnTo>
                    <a:lnTo>
                      <a:pt x="462558" y="176212"/>
                    </a:lnTo>
                    <a:lnTo>
                      <a:pt x="211336" y="176212"/>
                    </a:lnTo>
                    <a:lnTo>
                      <a:pt x="211336" y="314920"/>
                    </a:lnTo>
                    <a:lnTo>
                      <a:pt x="448866" y="314920"/>
                    </a:lnTo>
                    <a:lnTo>
                      <a:pt x="448866" y="491132"/>
                    </a:lnTo>
                    <a:lnTo>
                      <a:pt x="211336" y="491132"/>
                    </a:lnTo>
                    <a:lnTo>
                      <a:pt x="211336" y="636389"/>
                    </a:lnTo>
                    <a:lnTo>
                      <a:pt x="462558" y="636389"/>
                    </a:lnTo>
                    <a:lnTo>
                      <a:pt x="462558" y="812601"/>
                    </a:lnTo>
                    <a:lnTo>
                      <a:pt x="0" y="8126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D1A8D78B-678F-4C18-9D77-7DA8D7F7E5FF}"/>
                  </a:ext>
                </a:extLst>
              </p:cNvPr>
              <p:cNvSpPr/>
              <p:nvPr/>
            </p:nvSpPr>
            <p:spPr>
              <a:xfrm rot="1773228">
                <a:off x="3687381" y="2055816"/>
                <a:ext cx="614676" cy="1369370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6366F3-0AA4-44FF-9AC3-D92F51B25061}"/>
                </a:ext>
              </a:extLst>
            </p:cNvPr>
            <p:cNvSpPr/>
            <p:nvPr/>
          </p:nvSpPr>
          <p:spPr>
            <a:xfrm>
              <a:off x="789750" y="2282784"/>
              <a:ext cx="1490994" cy="124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F19191-259F-46FD-80F2-53A5AF16BDEB}"/>
              </a:ext>
            </a:extLst>
          </p:cNvPr>
          <p:cNvSpPr/>
          <p:nvPr/>
        </p:nvSpPr>
        <p:spPr>
          <a:xfrm>
            <a:off x="0" y="767255"/>
            <a:ext cx="7378262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07BF4-ECA8-4EA5-8F22-1CD0DF00DF2D}"/>
              </a:ext>
            </a:extLst>
          </p:cNvPr>
          <p:cNvSpPr txBox="1"/>
          <p:nvPr/>
        </p:nvSpPr>
        <p:spPr>
          <a:xfrm>
            <a:off x="794479" y="2964183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earch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E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ngine 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O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ptimization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ED435-36B6-4A02-9285-0CCAF4E39CA9}"/>
              </a:ext>
            </a:extLst>
          </p:cNvPr>
          <p:cNvSpPr txBox="1"/>
          <p:nvPr/>
        </p:nvSpPr>
        <p:spPr>
          <a:xfrm>
            <a:off x="1596749" y="1643895"/>
            <a:ext cx="53803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1727</Words>
  <Application>Microsoft Office PowerPoint</Application>
  <PresentationFormat>Widescreen</PresentationFormat>
  <Paragraphs>286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Arial (Títulos)</vt:lpstr>
      <vt:lpstr>Arial Unicode MS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Aluno</cp:lastModifiedBy>
  <cp:revision>207</cp:revision>
  <dcterms:created xsi:type="dcterms:W3CDTF">2019-01-14T06:35:35Z</dcterms:created>
  <dcterms:modified xsi:type="dcterms:W3CDTF">2019-11-15T00:18:51Z</dcterms:modified>
</cp:coreProperties>
</file>