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34"/>
  </p:notesMasterIdLst>
  <p:sldIdLst>
    <p:sldId id="256" r:id="rId2"/>
    <p:sldId id="304" r:id="rId3"/>
    <p:sldId id="257" r:id="rId4"/>
    <p:sldId id="311" r:id="rId5"/>
    <p:sldId id="317" r:id="rId6"/>
    <p:sldId id="318" r:id="rId7"/>
    <p:sldId id="320" r:id="rId8"/>
    <p:sldId id="339" r:id="rId9"/>
    <p:sldId id="330" r:id="rId10"/>
    <p:sldId id="335" r:id="rId11"/>
    <p:sldId id="298" r:id="rId12"/>
    <p:sldId id="331" r:id="rId13"/>
    <p:sldId id="332" r:id="rId14"/>
    <p:sldId id="333" r:id="rId15"/>
    <p:sldId id="338" r:id="rId16"/>
    <p:sldId id="336" r:id="rId17"/>
    <p:sldId id="305" r:id="rId18"/>
    <p:sldId id="341" r:id="rId19"/>
    <p:sldId id="340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19" r:id="rId29"/>
    <p:sldId id="312" r:id="rId30"/>
    <p:sldId id="302" r:id="rId31"/>
    <p:sldId id="306" r:id="rId32"/>
    <p:sldId id="343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CB0100"/>
    <a:srgbClr val="880000"/>
    <a:srgbClr val="A4E0ED"/>
    <a:srgbClr val="EAEAEA"/>
    <a:srgbClr val="C4CEE6"/>
    <a:srgbClr val="CCD2E2"/>
    <a:srgbClr val="EEF0F6"/>
    <a:srgbClr val="AFB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70040A-C11D-4DD7-942D-0B865A2D72EE}">
  <a:tblStyle styleId="{E770040A-C11D-4DD7-942D-0B865A2D72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2117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929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103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059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51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860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4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561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8385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011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04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05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448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843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6283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1917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5875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3754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642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8989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4230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906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400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815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9313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3692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874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292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560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671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97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624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96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983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22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9" r:id="rId3"/>
    <p:sldLayoutId id="2147483666" r:id="rId4"/>
    <p:sldLayoutId id="2147483667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ata-source.azurewebsites.net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1.png"/><Relationship Id="rId5" Type="http://schemas.openxmlformats.org/officeDocument/2006/relationships/image" Target="../media/image56.png"/><Relationship Id="rId10" Type="http://schemas.openxmlformats.org/officeDocument/2006/relationships/image" Target="../media/image8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B141C2C-F9C4-4FF4-8E3D-CC60DC6B3B7A}"/>
              </a:ext>
            </a:extLst>
          </p:cNvPr>
          <p:cNvSpPr txBox="1"/>
          <p:nvPr/>
        </p:nvSpPr>
        <p:spPr>
          <a:xfrm>
            <a:off x="595424" y="202027"/>
            <a:ext cx="7953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FFFF"/>
                </a:solidFill>
              </a:rPr>
              <a:t>BANDTEC – DIGITAL SCHOOL – GERAÇÃO FUTURA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8BAB802-4316-4801-95C3-F9A9E4BC60F4}"/>
              </a:ext>
            </a:extLst>
          </p:cNvPr>
          <p:cNvSpPr txBox="1"/>
          <p:nvPr/>
        </p:nvSpPr>
        <p:spPr>
          <a:xfrm>
            <a:off x="595424" y="2279363"/>
            <a:ext cx="795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FFFFF"/>
                </a:solidFill>
              </a:rPr>
              <a:t>MONITORAMENTO DE MÁQUINAS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9DDDC5-3EB4-407C-AC27-ED44BBE21133}"/>
              </a:ext>
            </a:extLst>
          </p:cNvPr>
          <p:cNvSpPr txBox="1"/>
          <p:nvPr/>
        </p:nvSpPr>
        <p:spPr>
          <a:xfrm>
            <a:off x="595423" y="663692"/>
            <a:ext cx="7953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FFFFFF"/>
                </a:solidFill>
              </a:rPr>
              <a:t>CURSO DE TECNOLOGIA EM ANÁLISE E DESENVOLVIMENTO DE SISTEMAS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39DDDC5-3EB4-407C-AC27-ED44BBE21133}"/>
              </a:ext>
            </a:extLst>
          </p:cNvPr>
          <p:cNvSpPr txBox="1"/>
          <p:nvPr/>
        </p:nvSpPr>
        <p:spPr>
          <a:xfrm>
            <a:off x="7282442" y="3858394"/>
            <a:ext cx="1724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FFFF"/>
                </a:solidFill>
              </a:rPr>
              <a:t>AUTORES</a:t>
            </a:r>
          </a:p>
          <a:p>
            <a:r>
              <a:rPr lang="pt-BR" sz="1200" dirty="0">
                <a:solidFill>
                  <a:srgbClr val="FFFFFF"/>
                </a:solidFill>
              </a:rPr>
              <a:t>Fernando Oliveira</a:t>
            </a:r>
          </a:p>
          <a:p>
            <a:r>
              <a:rPr lang="pt-BR" sz="1200" dirty="0">
                <a:solidFill>
                  <a:srgbClr val="FFFFFF"/>
                </a:solidFill>
              </a:rPr>
              <a:t>João Vinícius Santana</a:t>
            </a:r>
          </a:p>
          <a:p>
            <a:r>
              <a:rPr lang="pt-BR" sz="1200" dirty="0" err="1">
                <a:solidFill>
                  <a:srgbClr val="FFFFFF"/>
                </a:solidFill>
              </a:rPr>
              <a:t>Kessi</a:t>
            </a:r>
            <a:r>
              <a:rPr lang="pt-BR" sz="1200" dirty="0">
                <a:solidFill>
                  <a:srgbClr val="FFFFFF"/>
                </a:solidFill>
              </a:rPr>
              <a:t> Johnny Santana</a:t>
            </a:r>
          </a:p>
          <a:p>
            <a:r>
              <a:rPr lang="pt-BR" sz="1200" dirty="0">
                <a:solidFill>
                  <a:srgbClr val="FFFFFF"/>
                </a:solidFill>
              </a:rPr>
              <a:t>Vitoria Ferreira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DA68F9-5181-4842-A173-C0879E3530AE}"/>
              </a:ext>
            </a:extLst>
          </p:cNvPr>
          <p:cNvSpPr txBox="1"/>
          <p:nvPr/>
        </p:nvSpPr>
        <p:spPr>
          <a:xfrm>
            <a:off x="1878989" y="2248585"/>
            <a:ext cx="538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FFFF"/>
                </a:solidFill>
              </a:rPr>
              <a:t>Documentação de Apoio</a:t>
            </a:r>
          </a:p>
        </p:txBody>
      </p:sp>
    </p:spTree>
    <p:extLst>
      <p:ext uri="{BB962C8B-B14F-4D97-AF65-F5344CB8AC3E}">
        <p14:creationId xmlns:p14="http://schemas.microsoft.com/office/powerpoint/2010/main" val="308705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: Canto Dobrado 1">
            <a:extLst>
              <a:ext uri="{FF2B5EF4-FFF2-40B4-BE49-F238E27FC236}">
                <a16:creationId xmlns:a16="http://schemas.microsoft.com/office/drawing/2014/main" id="{8051336A-0C7C-47AD-8A91-E8EC189BB444}"/>
              </a:ext>
            </a:extLst>
          </p:cNvPr>
          <p:cNvSpPr/>
          <p:nvPr/>
        </p:nvSpPr>
        <p:spPr>
          <a:xfrm>
            <a:off x="4584932" y="901111"/>
            <a:ext cx="1955652" cy="1719540"/>
          </a:xfrm>
          <a:prstGeom prst="foldedCorne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pt-BR" sz="1200" dirty="0">
                <a:solidFill>
                  <a:srgbClr val="FFFFFF"/>
                </a:solidFill>
              </a:rPr>
              <a:t>Eu como uma empresa com servidor de jogos gostaria de banir jogadores que utilização algum tipo de trapaça nas partidas online.</a:t>
            </a:r>
          </a:p>
        </p:txBody>
      </p:sp>
      <p:sp>
        <p:nvSpPr>
          <p:cNvPr id="50" name="Retângulo: Canto Dobrado 12">
            <a:extLst>
              <a:ext uri="{FF2B5EF4-FFF2-40B4-BE49-F238E27FC236}">
                <a16:creationId xmlns:a16="http://schemas.microsoft.com/office/drawing/2014/main" id="{4ABEB772-80DF-4654-903D-B0ACD289D33B}"/>
              </a:ext>
            </a:extLst>
          </p:cNvPr>
          <p:cNvSpPr/>
          <p:nvPr/>
        </p:nvSpPr>
        <p:spPr>
          <a:xfrm>
            <a:off x="6943798" y="901111"/>
            <a:ext cx="1955652" cy="1719540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pt-BR" sz="1200" dirty="0">
                <a:solidFill>
                  <a:srgbClr val="FFFFFF"/>
                </a:solidFill>
              </a:rPr>
              <a:t>Eu como uma empresa com servidor de jogos gostaria de um serviço por assinatura para meus usuários.</a:t>
            </a:r>
          </a:p>
        </p:txBody>
      </p:sp>
      <p:sp>
        <p:nvSpPr>
          <p:cNvPr id="51" name="Retângulo: Canto Dobrado 14">
            <a:extLst>
              <a:ext uri="{FF2B5EF4-FFF2-40B4-BE49-F238E27FC236}">
                <a16:creationId xmlns:a16="http://schemas.microsoft.com/office/drawing/2014/main" id="{97ECDAFC-82FA-4755-BD6B-9CD83E01D67E}"/>
              </a:ext>
            </a:extLst>
          </p:cNvPr>
          <p:cNvSpPr/>
          <p:nvPr/>
        </p:nvSpPr>
        <p:spPr>
          <a:xfrm>
            <a:off x="2226066" y="901111"/>
            <a:ext cx="1955652" cy="1719540"/>
          </a:xfrm>
          <a:prstGeom prst="foldedCorner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pt-BR" sz="1200" dirty="0">
                <a:solidFill>
                  <a:srgbClr val="FFFFFF"/>
                </a:solidFill>
              </a:rPr>
              <a:t>Eu como uma empresa com servidor de jogos gostaria de ter um </a:t>
            </a:r>
            <a:r>
              <a:rPr lang="pt-BR" sz="1200" dirty="0" err="1">
                <a:solidFill>
                  <a:srgbClr val="FFFFFF"/>
                </a:solidFill>
              </a:rPr>
              <a:t>Dashboard</a:t>
            </a:r>
            <a:r>
              <a:rPr lang="pt-BR" sz="1200" dirty="0">
                <a:solidFill>
                  <a:srgbClr val="FFFFFF"/>
                </a:solidFill>
              </a:rPr>
              <a:t> que mostre os processos.</a:t>
            </a:r>
          </a:p>
        </p:txBody>
      </p:sp>
      <p:sp>
        <p:nvSpPr>
          <p:cNvPr id="52" name="Retângulo: Canto Dobrado 15">
            <a:extLst>
              <a:ext uri="{FF2B5EF4-FFF2-40B4-BE49-F238E27FC236}">
                <a16:creationId xmlns:a16="http://schemas.microsoft.com/office/drawing/2014/main" id="{B08CD9BD-E377-4052-A43A-2ED77A6DEB42}"/>
              </a:ext>
            </a:extLst>
          </p:cNvPr>
          <p:cNvSpPr/>
          <p:nvPr/>
        </p:nvSpPr>
        <p:spPr>
          <a:xfrm>
            <a:off x="2226066" y="3213967"/>
            <a:ext cx="1955652" cy="1719540"/>
          </a:xfrm>
          <a:prstGeom prst="foldedCorner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pt-BR" sz="1200" dirty="0">
                <a:solidFill>
                  <a:srgbClr val="FFFFFF"/>
                </a:solidFill>
              </a:rPr>
              <a:t>Eu como uma empresa com servidor de jogos gostaria de administrar a priorização dos jogadores nos servidores.</a:t>
            </a:r>
          </a:p>
        </p:txBody>
      </p:sp>
      <p:sp>
        <p:nvSpPr>
          <p:cNvPr id="53" name="Retângulo: Canto Dobrado 16">
            <a:extLst>
              <a:ext uri="{FF2B5EF4-FFF2-40B4-BE49-F238E27FC236}">
                <a16:creationId xmlns:a16="http://schemas.microsoft.com/office/drawing/2014/main" id="{DD3451F5-A076-49DA-AA5D-634A7061DCCA}"/>
              </a:ext>
            </a:extLst>
          </p:cNvPr>
          <p:cNvSpPr/>
          <p:nvPr/>
        </p:nvSpPr>
        <p:spPr>
          <a:xfrm>
            <a:off x="4584932" y="3213967"/>
            <a:ext cx="1955652" cy="1719540"/>
          </a:xfrm>
          <a:prstGeom prst="foldedCorne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pt-BR" sz="1200" dirty="0">
                <a:solidFill>
                  <a:srgbClr val="FFFFFF"/>
                </a:solidFill>
              </a:rPr>
              <a:t>Eu como uma empresa com servidor de jogos gostaria de ter um controle de usuários nos meus servidores.</a:t>
            </a:r>
          </a:p>
        </p:txBody>
      </p:sp>
      <p:sp>
        <p:nvSpPr>
          <p:cNvPr id="54" name="Retângulo: Canto Dobrado 20">
            <a:extLst>
              <a:ext uri="{FF2B5EF4-FFF2-40B4-BE49-F238E27FC236}">
                <a16:creationId xmlns:a16="http://schemas.microsoft.com/office/drawing/2014/main" id="{39AC6869-424D-40DD-872D-06FAB38BC9DD}"/>
              </a:ext>
            </a:extLst>
          </p:cNvPr>
          <p:cNvSpPr/>
          <p:nvPr/>
        </p:nvSpPr>
        <p:spPr>
          <a:xfrm>
            <a:off x="6943798" y="3213967"/>
            <a:ext cx="1955652" cy="1719540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pt-BR" sz="1200" dirty="0">
                <a:solidFill>
                  <a:srgbClr val="FFFFFF"/>
                </a:solidFill>
              </a:rPr>
              <a:t>Eu como uma empresa com servidor de jogos gostaria de manter a estabilidade dos meus servidores.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96071" y="124934"/>
            <a:ext cx="273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/>
              <a:t>User</a:t>
            </a:r>
            <a:r>
              <a:rPr lang="pt-BR" sz="3600" dirty="0"/>
              <a:t> Stories</a:t>
            </a:r>
          </a:p>
        </p:txBody>
      </p:sp>
    </p:spTree>
    <p:extLst>
      <p:ext uri="{BB962C8B-B14F-4D97-AF65-F5344CB8AC3E}">
        <p14:creationId xmlns:p14="http://schemas.microsoft.com/office/powerpoint/2010/main" val="415961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screenshot, grande, armário, branco&#10;&#10;Descrição gerada automaticamente">
            <a:extLst>
              <a:ext uri="{FF2B5EF4-FFF2-40B4-BE49-F238E27FC236}">
                <a16:creationId xmlns:a16="http://schemas.microsoft.com/office/drawing/2014/main" id="{B50818D5-39AE-4E23-B453-109CA5C355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6" t="7276" r="1137"/>
          <a:stretch/>
        </p:blipFill>
        <p:spPr>
          <a:xfrm>
            <a:off x="1754372" y="1297172"/>
            <a:ext cx="7081284" cy="325201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816BDA1-23BC-441A-AF3F-8A203888D411}"/>
              </a:ext>
            </a:extLst>
          </p:cNvPr>
          <p:cNvSpPr txBox="1"/>
          <p:nvPr/>
        </p:nvSpPr>
        <p:spPr>
          <a:xfrm>
            <a:off x="196071" y="124934"/>
            <a:ext cx="273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38143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816BDA1-23BC-441A-AF3F-8A203888D411}"/>
              </a:ext>
            </a:extLst>
          </p:cNvPr>
          <p:cNvSpPr txBox="1"/>
          <p:nvPr/>
        </p:nvSpPr>
        <p:spPr>
          <a:xfrm>
            <a:off x="196071" y="124934"/>
            <a:ext cx="273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BPMN</a:t>
            </a:r>
          </a:p>
        </p:txBody>
      </p:sp>
      <p:pic>
        <p:nvPicPr>
          <p:cNvPr id="4" name="Imagem 3" descr="Uma imagem contendo mapa, luz, tráfego, estacionado&#10;&#10;Descrição gerada automaticamente">
            <a:extLst>
              <a:ext uri="{FF2B5EF4-FFF2-40B4-BE49-F238E27FC236}">
                <a16:creationId xmlns:a16="http://schemas.microsoft.com/office/drawing/2014/main" id="{EF0366E1-7CA7-4EF1-954F-69CE8FCD86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7" t="2428" r="1459" b="12765"/>
          <a:stretch/>
        </p:blipFill>
        <p:spPr>
          <a:xfrm>
            <a:off x="792757" y="707467"/>
            <a:ext cx="8155172" cy="436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95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816BDA1-23BC-441A-AF3F-8A203888D411}"/>
              </a:ext>
            </a:extLst>
          </p:cNvPr>
          <p:cNvSpPr txBox="1"/>
          <p:nvPr/>
        </p:nvSpPr>
        <p:spPr>
          <a:xfrm>
            <a:off x="196071" y="124934"/>
            <a:ext cx="290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Caso de Uso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B42D842-EAA1-41D3-9663-C8F011CA9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726" y="771265"/>
            <a:ext cx="6420277" cy="394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8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816BDA1-23BC-441A-AF3F-8A203888D411}"/>
              </a:ext>
            </a:extLst>
          </p:cNvPr>
          <p:cNvSpPr txBox="1"/>
          <p:nvPr/>
        </p:nvSpPr>
        <p:spPr>
          <a:xfrm>
            <a:off x="196071" y="124934"/>
            <a:ext cx="3791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Banco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1068DFF-D651-4666-BF35-0BEAC4D14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3" r="2145" b="12270"/>
          <a:stretch/>
        </p:blipFill>
        <p:spPr>
          <a:xfrm>
            <a:off x="98035" y="1403497"/>
            <a:ext cx="8947929" cy="32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7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816BDA1-23BC-441A-AF3F-8A203888D411}"/>
              </a:ext>
            </a:extLst>
          </p:cNvPr>
          <p:cNvSpPr txBox="1"/>
          <p:nvPr/>
        </p:nvSpPr>
        <p:spPr>
          <a:xfrm>
            <a:off x="196071" y="124934"/>
            <a:ext cx="2547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Diagrama de Classe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145E30A-7AD1-4508-8C38-89459648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362" y="135561"/>
            <a:ext cx="5064265" cy="491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5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2;p24"/>
          <p:cNvSpPr txBox="1">
            <a:spLocks/>
          </p:cNvSpPr>
          <p:nvPr/>
        </p:nvSpPr>
        <p:spPr>
          <a:xfrm>
            <a:off x="2058171" y="2148548"/>
            <a:ext cx="5027658" cy="846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pt-BR" sz="3600" b="0" dirty="0">
                <a:latin typeface="Segoe UI" panose="020B0502040204020203" pitchFamily="34" charset="0"/>
                <a:cs typeface="Segoe UI" panose="020B0502040204020203" pitchFamily="34" charset="0"/>
              </a:rPr>
              <a:t>Solução Proposta</a:t>
            </a:r>
          </a:p>
        </p:txBody>
      </p:sp>
    </p:spTree>
    <p:extLst>
      <p:ext uri="{BB962C8B-B14F-4D97-AF65-F5344CB8AC3E}">
        <p14:creationId xmlns:p14="http://schemas.microsoft.com/office/powerpoint/2010/main" val="2196181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m 119" descr="Uma imagem contendo pássaro&#10;&#10;Descrição gerada automaticamente">
            <a:extLst>
              <a:ext uri="{FF2B5EF4-FFF2-40B4-BE49-F238E27FC236}">
                <a16:creationId xmlns:a16="http://schemas.microsoft.com/office/drawing/2014/main" id="{49E00F81-AFF3-44F4-8BB2-E6DE25F91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778" y="65794"/>
            <a:ext cx="3897483" cy="2231836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E0BFF182-2DFE-4431-BD09-13BBE67B322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431" y="881246"/>
            <a:ext cx="215490" cy="215312"/>
          </a:xfrm>
          <a:prstGeom prst="rect">
            <a:avLst/>
          </a:prstGeom>
        </p:spPr>
      </p:pic>
      <p:pic>
        <p:nvPicPr>
          <p:cNvPr id="86" name="Imagem 85">
            <a:extLst>
              <a:ext uri="{FF2B5EF4-FFF2-40B4-BE49-F238E27FC236}">
                <a16:creationId xmlns:a16="http://schemas.microsoft.com/office/drawing/2014/main" id="{4AF9C79D-AA40-4DCB-AF6D-2FCA53AE7E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676" y="1609965"/>
            <a:ext cx="366369" cy="366065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2084C1BE-6190-47C2-B163-226412CA594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2" t="18678" r="13805"/>
          <a:stretch/>
        </p:blipFill>
        <p:spPr>
          <a:xfrm>
            <a:off x="2966791" y="1694290"/>
            <a:ext cx="209675" cy="233918"/>
          </a:xfrm>
          <a:prstGeom prst="rect">
            <a:avLst/>
          </a:prstGeom>
        </p:spPr>
      </p:pic>
      <p:pic>
        <p:nvPicPr>
          <p:cNvPr id="88" name="Imagem 87">
            <a:extLst>
              <a:ext uri="{FF2B5EF4-FFF2-40B4-BE49-F238E27FC236}">
                <a16:creationId xmlns:a16="http://schemas.microsoft.com/office/drawing/2014/main" id="{2A8309DC-0AFD-4CF2-AB52-325122928E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1" t="20188" r="15779"/>
          <a:stretch/>
        </p:blipFill>
        <p:spPr>
          <a:xfrm>
            <a:off x="5241142" y="1694290"/>
            <a:ext cx="185710" cy="221471"/>
          </a:xfrm>
          <a:prstGeom prst="rect">
            <a:avLst/>
          </a:prstGeom>
        </p:spPr>
      </p:pic>
      <p:pic>
        <p:nvPicPr>
          <p:cNvPr id="89" name="Imagem 88">
            <a:extLst>
              <a:ext uri="{FF2B5EF4-FFF2-40B4-BE49-F238E27FC236}">
                <a16:creationId xmlns:a16="http://schemas.microsoft.com/office/drawing/2014/main" id="{379965C7-5C25-480B-AEED-42ED9020F0B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0" t="17767" r="14083"/>
          <a:stretch/>
        </p:blipFill>
        <p:spPr>
          <a:xfrm>
            <a:off x="4462551" y="1683349"/>
            <a:ext cx="204774" cy="230302"/>
          </a:xfrm>
          <a:prstGeom prst="rect">
            <a:avLst/>
          </a:prstGeom>
        </p:spPr>
      </p:pic>
      <p:pic>
        <p:nvPicPr>
          <p:cNvPr id="90" name="Imagem 89">
            <a:extLst>
              <a:ext uri="{FF2B5EF4-FFF2-40B4-BE49-F238E27FC236}">
                <a16:creationId xmlns:a16="http://schemas.microsoft.com/office/drawing/2014/main" id="{5C8F11CB-CE40-42C0-83FD-496FED7F0AC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8" t="22015"/>
          <a:stretch/>
        </p:blipFill>
        <p:spPr>
          <a:xfrm>
            <a:off x="4145852" y="383832"/>
            <a:ext cx="209524" cy="207419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6B02D5ED-6888-4466-898E-7CC47757578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1" t="12007" r="55273" b="32763"/>
          <a:stretch/>
        </p:blipFill>
        <p:spPr>
          <a:xfrm>
            <a:off x="4513312" y="806425"/>
            <a:ext cx="176984" cy="205609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A2B924DA-AC0C-490C-8414-9A20F81DE30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6" t="1974" r="24041" b="34196"/>
          <a:stretch/>
        </p:blipFill>
        <p:spPr>
          <a:xfrm>
            <a:off x="4069065" y="1214848"/>
            <a:ext cx="238392" cy="238436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7DDC41BF-F2E1-4771-8F50-C4B18A7338D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" t="7628" r="2686" b="7920"/>
          <a:stretch/>
        </p:blipFill>
        <p:spPr>
          <a:xfrm>
            <a:off x="4926302" y="1234923"/>
            <a:ext cx="215116" cy="189281"/>
          </a:xfrm>
          <a:prstGeom prst="rect">
            <a:avLst/>
          </a:prstGeom>
        </p:spPr>
      </p:pic>
      <p:sp>
        <p:nvSpPr>
          <p:cNvPr id="94" name="CaixaDeTexto 93">
            <a:extLst>
              <a:ext uri="{FF2B5EF4-FFF2-40B4-BE49-F238E27FC236}">
                <a16:creationId xmlns:a16="http://schemas.microsoft.com/office/drawing/2014/main" id="{750396B9-AD85-4FF7-9153-71F5E0B5FA41}"/>
              </a:ext>
            </a:extLst>
          </p:cNvPr>
          <p:cNvSpPr txBox="1"/>
          <p:nvPr/>
        </p:nvSpPr>
        <p:spPr>
          <a:xfrm>
            <a:off x="3548969" y="1877224"/>
            <a:ext cx="508473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750" dirty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DFC07990-8E2F-4817-AD2F-A83F38746FD5}"/>
              </a:ext>
            </a:extLst>
          </p:cNvPr>
          <p:cNvSpPr txBox="1"/>
          <p:nvPr/>
        </p:nvSpPr>
        <p:spPr>
          <a:xfrm>
            <a:off x="2896698" y="1895850"/>
            <a:ext cx="445956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75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351627A0-D926-4AA0-B43A-8684C11F64D6}"/>
              </a:ext>
            </a:extLst>
          </p:cNvPr>
          <p:cNvSpPr txBox="1"/>
          <p:nvPr/>
        </p:nvSpPr>
        <p:spPr>
          <a:xfrm>
            <a:off x="4383570" y="1889121"/>
            <a:ext cx="381836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750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3E3E0C42-9940-4D6C-AE65-6CCAF59101E0}"/>
              </a:ext>
            </a:extLst>
          </p:cNvPr>
          <p:cNvSpPr txBox="1"/>
          <p:nvPr/>
        </p:nvSpPr>
        <p:spPr>
          <a:xfrm>
            <a:off x="5181424" y="1876724"/>
            <a:ext cx="296876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750" dirty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10A8B48-D03F-47AA-A93A-69ECC66C9502}"/>
              </a:ext>
            </a:extLst>
          </p:cNvPr>
          <p:cNvSpPr txBox="1"/>
          <p:nvPr/>
        </p:nvSpPr>
        <p:spPr>
          <a:xfrm>
            <a:off x="3638872" y="1084426"/>
            <a:ext cx="317716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75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E78D5A7F-8905-475F-9290-E8D234233D78}"/>
              </a:ext>
            </a:extLst>
          </p:cNvPr>
          <p:cNvSpPr txBox="1"/>
          <p:nvPr/>
        </p:nvSpPr>
        <p:spPr>
          <a:xfrm>
            <a:off x="4269079" y="1020288"/>
            <a:ext cx="686406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750" dirty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A53A144-593C-4299-8A39-DBF914B0E390}"/>
              </a:ext>
            </a:extLst>
          </p:cNvPr>
          <p:cNvSpPr txBox="1"/>
          <p:nvPr/>
        </p:nvSpPr>
        <p:spPr>
          <a:xfrm>
            <a:off x="3881046" y="1447592"/>
            <a:ext cx="595036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750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endParaRPr lang="pt-BR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8AE2E58F-EA87-429E-B601-45E08F334EDE}"/>
              </a:ext>
            </a:extLst>
          </p:cNvPr>
          <p:cNvSpPr txBox="1"/>
          <p:nvPr/>
        </p:nvSpPr>
        <p:spPr>
          <a:xfrm>
            <a:off x="4768403" y="1435302"/>
            <a:ext cx="530915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750" dirty="0"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EE6F82DC-2A50-45A2-AA10-117D2A42D339}"/>
              </a:ext>
            </a:extLst>
          </p:cNvPr>
          <p:cNvSpPr txBox="1"/>
          <p:nvPr/>
        </p:nvSpPr>
        <p:spPr>
          <a:xfrm>
            <a:off x="4067639" y="584160"/>
            <a:ext cx="354585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750" dirty="0" err="1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pt-BR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56E5E183-7E60-441F-9493-FC2D9F06B266}"/>
              </a:ext>
            </a:extLst>
          </p:cNvPr>
          <p:cNvSpPr txBox="1"/>
          <p:nvPr/>
        </p:nvSpPr>
        <p:spPr>
          <a:xfrm>
            <a:off x="3121134" y="1438836"/>
            <a:ext cx="494046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75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pt-BR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9" name="Imagem 108">
            <a:extLst>
              <a:ext uri="{FF2B5EF4-FFF2-40B4-BE49-F238E27FC236}">
                <a16:creationId xmlns:a16="http://schemas.microsoft.com/office/drawing/2014/main" id="{14648B37-7566-4E9E-919A-2706259B6E78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96"/>
          <a:stretch/>
        </p:blipFill>
        <p:spPr>
          <a:xfrm>
            <a:off x="3217762" y="1199640"/>
            <a:ext cx="306562" cy="221471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75E3E817-D4DB-4649-85B6-F30371E7043F}"/>
              </a:ext>
            </a:extLst>
          </p:cNvPr>
          <p:cNvGrpSpPr/>
          <p:nvPr/>
        </p:nvGrpSpPr>
        <p:grpSpPr>
          <a:xfrm>
            <a:off x="4233877" y="3776625"/>
            <a:ext cx="984565" cy="925590"/>
            <a:chOff x="5846883" y="5107141"/>
            <a:chExt cx="1312753" cy="1234120"/>
          </a:xfrm>
        </p:grpSpPr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119ACA53-F6F3-46BF-BCFE-BEEE3E3C6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6907" y="5107141"/>
              <a:ext cx="513904" cy="513904"/>
            </a:xfrm>
            <a:prstGeom prst="rect">
              <a:avLst/>
            </a:prstGeom>
          </p:spPr>
        </p:pic>
        <p:pic>
          <p:nvPicPr>
            <p:cNvPr id="82" name="Imagem 81">
              <a:extLst>
                <a:ext uri="{FF2B5EF4-FFF2-40B4-BE49-F238E27FC236}">
                  <a16:creationId xmlns:a16="http://schemas.microsoft.com/office/drawing/2014/main" id="{F48D7A3C-3AFC-461E-A79B-3716E1ADF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0462" y="5297823"/>
              <a:ext cx="905597" cy="905597"/>
            </a:xfrm>
            <a:prstGeom prst="rect">
              <a:avLst/>
            </a:prstGeom>
          </p:spPr>
        </p:pic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032C1F28-0964-4CDE-A2D6-E62B33D7CF93}"/>
                </a:ext>
              </a:extLst>
            </p:cNvPr>
            <p:cNvSpPr txBox="1"/>
            <p:nvPr/>
          </p:nvSpPr>
          <p:spPr>
            <a:xfrm>
              <a:off x="5846883" y="6048873"/>
              <a:ext cx="131275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25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ANALISTA NOC</a:t>
              </a:r>
              <a:endParaRPr lang="pt-BR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F2B3BB7-BEC5-4BDD-A597-FEF1D32577A6}"/>
              </a:ext>
            </a:extLst>
          </p:cNvPr>
          <p:cNvGrpSpPr/>
          <p:nvPr/>
        </p:nvGrpSpPr>
        <p:grpSpPr>
          <a:xfrm>
            <a:off x="405126" y="1687784"/>
            <a:ext cx="995331" cy="731513"/>
            <a:chOff x="-16643" y="477710"/>
            <a:chExt cx="1327108" cy="975351"/>
          </a:xfrm>
        </p:grpSpPr>
        <p:pic>
          <p:nvPicPr>
            <p:cNvPr id="76" name="Imagem 75">
              <a:extLst>
                <a:ext uri="{FF2B5EF4-FFF2-40B4-BE49-F238E27FC236}">
                  <a16:creationId xmlns:a16="http://schemas.microsoft.com/office/drawing/2014/main" id="{597E98CD-AF2C-4CA8-B635-66C397B4D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49" y="477710"/>
              <a:ext cx="975351" cy="975351"/>
            </a:xfrm>
            <a:prstGeom prst="rect">
              <a:avLst/>
            </a:prstGeom>
          </p:spPr>
        </p:pic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1D00647C-D99C-425C-92DD-ED1DDF6B5E3D}"/>
                </a:ext>
              </a:extLst>
            </p:cNvPr>
            <p:cNvSpPr txBox="1"/>
            <p:nvPr/>
          </p:nvSpPr>
          <p:spPr>
            <a:xfrm>
              <a:off x="-16643" y="942827"/>
              <a:ext cx="13271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50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Telegram</a:t>
              </a:r>
              <a:endParaRPr lang="pt-BR" sz="7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6A4DED98-4C42-4C9B-9C9C-7ECD5CF42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00" y="635709"/>
              <a:ext cx="378618" cy="378618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41BA92F-76C6-46F0-B94D-5E981C39D8E6}"/>
              </a:ext>
            </a:extLst>
          </p:cNvPr>
          <p:cNvGrpSpPr/>
          <p:nvPr/>
        </p:nvGrpSpPr>
        <p:grpSpPr>
          <a:xfrm>
            <a:off x="6443240" y="357273"/>
            <a:ext cx="881271" cy="731513"/>
            <a:chOff x="8251883" y="-230739"/>
            <a:chExt cx="1175028" cy="975351"/>
          </a:xfrm>
        </p:grpSpPr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4BC89509-A242-409F-9EAA-6679781BE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1560" y="-230739"/>
              <a:ext cx="975351" cy="975351"/>
            </a:xfrm>
            <a:prstGeom prst="rect">
              <a:avLst/>
            </a:prstGeom>
          </p:spPr>
        </p:pic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DD8E815C-541C-4029-A47D-42B005E5FE40}"/>
                </a:ext>
              </a:extLst>
            </p:cNvPr>
            <p:cNvSpPr txBox="1"/>
            <p:nvPr/>
          </p:nvSpPr>
          <p:spPr>
            <a:xfrm>
              <a:off x="8433819" y="216100"/>
              <a:ext cx="990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5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</a:p>
          </p:txBody>
        </p:sp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8BE9C2B4-2D05-4F5E-A66A-4AFBEA497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883" y="-25368"/>
              <a:ext cx="621321" cy="516473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D1E7D8D-9756-4600-B670-22A003A0A0C5}"/>
              </a:ext>
            </a:extLst>
          </p:cNvPr>
          <p:cNvGrpSpPr/>
          <p:nvPr/>
        </p:nvGrpSpPr>
        <p:grpSpPr>
          <a:xfrm>
            <a:off x="1379424" y="661150"/>
            <a:ext cx="995331" cy="731513"/>
            <a:chOff x="1655259" y="-273868"/>
            <a:chExt cx="1327108" cy="975351"/>
          </a:xfrm>
        </p:grpSpPr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32AFC91B-3ED5-4FEC-B22B-775AAAD44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1138" y="-273868"/>
              <a:ext cx="975351" cy="975351"/>
            </a:xfrm>
            <a:prstGeom prst="rect">
              <a:avLst/>
            </a:prstGeom>
          </p:spPr>
        </p:pic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E91DADA5-E579-4F7C-8587-06FD91E1FA7D}"/>
                </a:ext>
              </a:extLst>
            </p:cNvPr>
            <p:cNvSpPr txBox="1"/>
            <p:nvPr/>
          </p:nvSpPr>
          <p:spPr>
            <a:xfrm>
              <a:off x="1655259" y="181024"/>
              <a:ext cx="13271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50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Freshdesk</a:t>
              </a:r>
              <a:endParaRPr lang="pt-BR" sz="7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D4419F0E-A1CD-4F9A-910C-B5A605DE8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10" r="4259" b="48491"/>
            <a:stretch/>
          </p:blipFill>
          <p:spPr>
            <a:xfrm>
              <a:off x="1738013" y="-185385"/>
              <a:ext cx="438366" cy="438366"/>
            </a:xfrm>
            <a:prstGeom prst="rect">
              <a:avLst/>
            </a:prstGeom>
          </p:spPr>
        </p:pic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0C07A0E3-E573-4595-B890-CD98941AA6A1}"/>
              </a:ext>
            </a:extLst>
          </p:cNvPr>
          <p:cNvGrpSpPr/>
          <p:nvPr/>
        </p:nvGrpSpPr>
        <p:grpSpPr>
          <a:xfrm>
            <a:off x="482786" y="2712764"/>
            <a:ext cx="5360535" cy="2094307"/>
            <a:chOff x="561652" y="3362837"/>
            <a:chExt cx="7147380" cy="2792409"/>
          </a:xfrm>
        </p:grpSpPr>
        <p:sp>
          <p:nvSpPr>
            <p:cNvPr id="66" name="Retângulo de cantos arredondados 35">
              <a:extLst>
                <a:ext uri="{FF2B5EF4-FFF2-40B4-BE49-F238E27FC236}">
                  <a16:creationId xmlns:a16="http://schemas.microsoft.com/office/drawing/2014/main" id="{F03879AC-B9E4-4ED5-AEA1-FDDC20CF85F4}"/>
                </a:ext>
              </a:extLst>
            </p:cNvPr>
            <p:cNvSpPr/>
            <p:nvPr/>
          </p:nvSpPr>
          <p:spPr>
            <a:xfrm>
              <a:off x="561652" y="3362837"/>
              <a:ext cx="6857340" cy="2792409"/>
            </a:xfrm>
            <a:prstGeom prst="rect">
              <a:avLst/>
            </a:prstGeom>
            <a:noFill/>
            <a:ln w="9525">
              <a:solidFill>
                <a:schemeClr val="accent4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endParaRPr lang="pt-BR" sz="105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DBC9D610-D0C7-46F5-8EEC-6481C0E7A144}"/>
                </a:ext>
              </a:extLst>
            </p:cNvPr>
            <p:cNvGrpSpPr/>
            <p:nvPr/>
          </p:nvGrpSpPr>
          <p:grpSpPr>
            <a:xfrm rot="2804728">
              <a:off x="6862631" y="4999216"/>
              <a:ext cx="865109" cy="827692"/>
              <a:chOff x="5490795" y="5378146"/>
              <a:chExt cx="865109" cy="827692"/>
            </a:xfrm>
          </p:grpSpPr>
          <p:sp>
            <p:nvSpPr>
              <p:cNvPr id="68" name="Balão de Fala: Retângulo 67">
                <a:extLst>
                  <a:ext uri="{FF2B5EF4-FFF2-40B4-BE49-F238E27FC236}">
                    <a16:creationId xmlns:a16="http://schemas.microsoft.com/office/drawing/2014/main" id="{3BCF244F-72FA-4E46-A9FD-87B0CE405A28}"/>
                  </a:ext>
                </a:extLst>
              </p:cNvPr>
              <p:cNvSpPr/>
              <p:nvPr/>
            </p:nvSpPr>
            <p:spPr>
              <a:xfrm rot="3968150" flipH="1" flipV="1">
                <a:off x="5509504" y="5359437"/>
                <a:ext cx="827692" cy="865109"/>
              </a:xfrm>
              <a:prstGeom prst="wedgeRectCallout">
                <a:avLst>
                  <a:gd name="adj1" fmla="val -24905"/>
                  <a:gd name="adj2" fmla="val -63058"/>
                </a:avLst>
              </a:prstGeom>
              <a:solidFill>
                <a:srgbClr val="D5DCED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t" anchorCtr="0"/>
              <a:lstStyle/>
              <a:p>
                <a:pPr algn="ctr"/>
                <a:endParaRPr lang="pt-BR" sz="105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9" name="Imagem 68">
                <a:extLst>
                  <a:ext uri="{FF2B5EF4-FFF2-40B4-BE49-F238E27FC236}">
                    <a16:creationId xmlns:a16="http://schemas.microsoft.com/office/drawing/2014/main" id="{A8757879-B83F-4E68-B0AA-FCEA414B65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168150">
                <a:off x="5550520" y="5465480"/>
                <a:ext cx="732298" cy="732298"/>
              </a:xfrm>
              <a:prstGeom prst="rect">
                <a:avLst/>
              </a:prstGeom>
            </p:spPr>
          </p:pic>
        </p:grp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2128584-9C92-49D1-9D31-9C4EF6E31DE0}"/>
              </a:ext>
            </a:extLst>
          </p:cNvPr>
          <p:cNvGrpSpPr/>
          <p:nvPr/>
        </p:nvGrpSpPr>
        <p:grpSpPr>
          <a:xfrm>
            <a:off x="758056" y="2800561"/>
            <a:ext cx="3321460" cy="1912159"/>
            <a:chOff x="711503" y="3839954"/>
            <a:chExt cx="4428613" cy="2549545"/>
          </a:xfrm>
        </p:grpSpPr>
        <p:sp>
          <p:nvSpPr>
            <p:cNvPr id="43" name="Balão de Fala: Retângulo 42">
              <a:extLst>
                <a:ext uri="{FF2B5EF4-FFF2-40B4-BE49-F238E27FC236}">
                  <a16:creationId xmlns:a16="http://schemas.microsoft.com/office/drawing/2014/main" id="{67CD6387-11C9-4D6A-B335-EF9CE6A80596}"/>
                </a:ext>
              </a:extLst>
            </p:cNvPr>
            <p:cNvSpPr/>
            <p:nvPr/>
          </p:nvSpPr>
          <p:spPr>
            <a:xfrm rot="16200000" flipH="1">
              <a:off x="1651037" y="2900420"/>
              <a:ext cx="2549545" cy="4428613"/>
            </a:xfrm>
            <a:prstGeom prst="wedgeRectCallout">
              <a:avLst>
                <a:gd name="adj1" fmla="val -18827"/>
                <a:gd name="adj2" fmla="val 57166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7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E12A9DB0-5877-4931-842D-DEAEABF67455}"/>
                </a:ext>
              </a:extLst>
            </p:cNvPr>
            <p:cNvSpPr/>
            <p:nvPr/>
          </p:nvSpPr>
          <p:spPr>
            <a:xfrm>
              <a:off x="804938" y="3952117"/>
              <a:ext cx="3961406" cy="2019383"/>
            </a:xfrm>
            <a:prstGeom prst="rect">
              <a:avLst/>
            </a:prstGeom>
            <a:noFill/>
            <a:ln w="31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7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47CE22E8-C2BE-43CF-81C1-8CD504CAC07D}"/>
                </a:ext>
              </a:extLst>
            </p:cNvPr>
            <p:cNvCxnSpPr>
              <a:cxnSpLocks/>
            </p:cNvCxnSpPr>
            <p:nvPr/>
          </p:nvCxnSpPr>
          <p:spPr>
            <a:xfrm>
              <a:off x="4280570" y="6119592"/>
              <a:ext cx="614110" cy="0"/>
            </a:xfrm>
            <a:prstGeom prst="line">
              <a:avLst/>
            </a:prstGeom>
            <a:ln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A465A32-5181-4426-89E5-5A4029ED3A60}"/>
                </a:ext>
              </a:extLst>
            </p:cNvPr>
            <p:cNvCxnSpPr>
              <a:cxnSpLocks/>
            </p:cNvCxnSpPr>
            <p:nvPr/>
          </p:nvCxnSpPr>
          <p:spPr>
            <a:xfrm>
              <a:off x="4894680" y="5504909"/>
              <a:ext cx="1" cy="614683"/>
            </a:xfrm>
            <a:prstGeom prst="line">
              <a:avLst/>
            </a:prstGeom>
            <a:ln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8351DA90-5329-492E-B8BA-E3A852BA64AA}"/>
                </a:ext>
              </a:extLst>
            </p:cNvPr>
            <p:cNvCxnSpPr>
              <a:cxnSpLocks/>
            </p:cNvCxnSpPr>
            <p:nvPr/>
          </p:nvCxnSpPr>
          <p:spPr>
            <a:xfrm>
              <a:off x="4280570" y="6271992"/>
              <a:ext cx="766510" cy="0"/>
            </a:xfrm>
            <a:prstGeom prst="line">
              <a:avLst/>
            </a:prstGeom>
            <a:ln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C9CA7C0A-6FBB-4C68-B42F-AF3CB68C3004}"/>
                </a:ext>
              </a:extLst>
            </p:cNvPr>
            <p:cNvCxnSpPr>
              <a:cxnSpLocks/>
            </p:cNvCxnSpPr>
            <p:nvPr/>
          </p:nvCxnSpPr>
          <p:spPr>
            <a:xfrm>
              <a:off x="5047081" y="5488867"/>
              <a:ext cx="0" cy="783125"/>
            </a:xfrm>
            <a:prstGeom prst="line">
              <a:avLst/>
            </a:prstGeom>
            <a:ln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206FC8D5-C2BD-4C2E-90B5-E450EF98857B}"/>
                </a:ext>
              </a:extLst>
            </p:cNvPr>
            <p:cNvSpPr txBox="1"/>
            <p:nvPr/>
          </p:nvSpPr>
          <p:spPr>
            <a:xfrm>
              <a:off x="4542051" y="5701003"/>
              <a:ext cx="216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b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pt-BR" sz="75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7196D7F8-B421-401F-9C1B-8C0FC0518783}"/>
                </a:ext>
              </a:extLst>
            </p:cNvPr>
            <p:cNvSpPr txBox="1"/>
            <p:nvPr/>
          </p:nvSpPr>
          <p:spPr>
            <a:xfrm>
              <a:off x="4823352" y="6046234"/>
              <a:ext cx="216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b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pt-BR" sz="750" dirty="0">
                  <a:solidFill>
                    <a:srgbClr val="0070C0"/>
                  </a:solidFill>
                </a:rPr>
                <a:t>N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9531C1EA-DA2C-43FB-9451-4D7D93C4CC65}"/>
                </a:ext>
              </a:extLst>
            </p:cNvPr>
            <p:cNvSpPr txBox="1"/>
            <p:nvPr/>
          </p:nvSpPr>
          <p:spPr>
            <a:xfrm>
              <a:off x="4726535" y="5869444"/>
              <a:ext cx="216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b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pt-BR" sz="750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D9E483EF-E421-40D4-ABA0-8758ABEF49D7}"/>
                </a:ext>
              </a:extLst>
            </p:cNvPr>
            <p:cNvSpPr/>
            <p:nvPr/>
          </p:nvSpPr>
          <p:spPr>
            <a:xfrm>
              <a:off x="962703" y="4104518"/>
              <a:ext cx="3649641" cy="1487722"/>
            </a:xfrm>
            <a:prstGeom prst="rect">
              <a:avLst/>
            </a:prstGeom>
            <a:noFill/>
            <a:ln w="31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7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1AFB49E7-0163-4B15-8A72-874764DAB492}"/>
                </a:ext>
              </a:extLst>
            </p:cNvPr>
            <p:cNvSpPr txBox="1"/>
            <p:nvPr/>
          </p:nvSpPr>
          <p:spPr>
            <a:xfrm>
              <a:off x="775514" y="5670983"/>
              <a:ext cx="953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 b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pt-BR" sz="750" dirty="0" err="1"/>
                <a:t>Svr</a:t>
              </a:r>
              <a:endParaRPr lang="pt-BR" sz="750" dirty="0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44370852-7DF5-4BD5-A848-ED1107C3ABBA}"/>
                </a:ext>
              </a:extLst>
            </p:cNvPr>
            <p:cNvSpPr/>
            <p:nvPr/>
          </p:nvSpPr>
          <p:spPr>
            <a:xfrm>
              <a:off x="1115104" y="4256918"/>
              <a:ext cx="3315260" cy="983452"/>
            </a:xfrm>
            <a:prstGeom prst="rect">
              <a:avLst/>
            </a:prstGeom>
            <a:noFill/>
            <a:ln w="31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7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C74DB22E-E6F8-493A-B3A8-AEC42882BF03}"/>
                </a:ext>
              </a:extLst>
            </p:cNvPr>
            <p:cNvSpPr txBox="1"/>
            <p:nvPr/>
          </p:nvSpPr>
          <p:spPr>
            <a:xfrm>
              <a:off x="946308" y="5275391"/>
              <a:ext cx="953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 b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pt-BR" sz="750" dirty="0"/>
                <a:t>SO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6613064C-0D12-45B0-ACB0-CEE9BDA50945}"/>
                </a:ext>
              </a:extLst>
            </p:cNvPr>
            <p:cNvSpPr txBox="1"/>
            <p:nvPr/>
          </p:nvSpPr>
          <p:spPr>
            <a:xfrm>
              <a:off x="1106434" y="4925662"/>
              <a:ext cx="953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 b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pt-BR" sz="750" dirty="0"/>
                <a:t>App</a:t>
              </a:r>
            </a:p>
          </p:txBody>
        </p:sp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C8CFD259-FD87-41D8-8D1A-1DEB17A20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680" y="4384922"/>
              <a:ext cx="463149" cy="463149"/>
            </a:xfrm>
            <a:prstGeom prst="rect">
              <a:avLst/>
            </a:prstGeom>
          </p:spPr>
        </p:pic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A5E1F285-AA24-4A7E-BC42-1A19EFCDD087}"/>
                </a:ext>
              </a:extLst>
            </p:cNvPr>
            <p:cNvSpPr/>
            <p:nvPr/>
          </p:nvSpPr>
          <p:spPr>
            <a:xfrm>
              <a:off x="1706349" y="4383251"/>
              <a:ext cx="678282" cy="315261"/>
            </a:xfrm>
            <a:prstGeom prst="roundRect">
              <a:avLst/>
            </a:prstGeom>
            <a:noFill/>
            <a:ln w="31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0E4A6029-122F-4834-BFCF-93BC3C029AFD}"/>
                </a:ext>
              </a:extLst>
            </p:cNvPr>
            <p:cNvSpPr/>
            <p:nvPr/>
          </p:nvSpPr>
          <p:spPr>
            <a:xfrm>
              <a:off x="1694114" y="4807414"/>
              <a:ext cx="678282" cy="315261"/>
            </a:xfrm>
            <a:prstGeom prst="roundRect">
              <a:avLst/>
            </a:prstGeom>
            <a:noFill/>
            <a:ln w="31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JSENSORS</a:t>
              </a:r>
            </a:p>
          </p:txBody>
        </p:sp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297DBF75-11ED-40C0-993E-E67D9D5DC9E4}"/>
                </a:ext>
              </a:extLst>
            </p:cNvPr>
            <p:cNvSpPr/>
            <p:nvPr/>
          </p:nvSpPr>
          <p:spPr>
            <a:xfrm>
              <a:off x="2601803" y="4383251"/>
              <a:ext cx="678282" cy="315261"/>
            </a:xfrm>
            <a:prstGeom prst="roundRect">
              <a:avLst/>
            </a:prstGeom>
            <a:noFill/>
            <a:ln w="31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JDBC</a:t>
              </a:r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9FA3FE37-951A-4C06-B613-49694B151C51}"/>
                </a:ext>
              </a:extLst>
            </p:cNvPr>
            <p:cNvSpPr/>
            <p:nvPr/>
          </p:nvSpPr>
          <p:spPr>
            <a:xfrm>
              <a:off x="2602238" y="4806850"/>
              <a:ext cx="678282" cy="315261"/>
            </a:xfrm>
            <a:prstGeom prst="roundRect">
              <a:avLst/>
            </a:prstGeom>
            <a:noFill/>
            <a:ln w="31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OSHI</a:t>
              </a: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36E5A3BC-2703-4CC3-AD8B-90A871CCB839}"/>
                </a:ext>
              </a:extLst>
            </p:cNvPr>
            <p:cNvSpPr/>
            <p:nvPr/>
          </p:nvSpPr>
          <p:spPr>
            <a:xfrm>
              <a:off x="3498256" y="4385935"/>
              <a:ext cx="678282" cy="315261"/>
            </a:xfrm>
            <a:prstGeom prst="roundRect">
              <a:avLst/>
            </a:prstGeom>
            <a:noFill/>
            <a:ln w="31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17B18A90-DE59-448C-B012-F757EBC24C4C}"/>
                </a:ext>
              </a:extLst>
            </p:cNvPr>
            <p:cNvSpPr/>
            <p:nvPr/>
          </p:nvSpPr>
          <p:spPr>
            <a:xfrm>
              <a:off x="3498256" y="4806850"/>
              <a:ext cx="678282" cy="315261"/>
            </a:xfrm>
            <a:prstGeom prst="roundRect">
              <a:avLst/>
            </a:prstGeom>
            <a:noFill/>
            <a:ln w="31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SWING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E045378-F5EC-4AE0-9C7E-515CD0617857}"/>
              </a:ext>
            </a:extLst>
          </p:cNvPr>
          <p:cNvGrpSpPr/>
          <p:nvPr/>
        </p:nvGrpSpPr>
        <p:grpSpPr>
          <a:xfrm>
            <a:off x="4315115" y="2781580"/>
            <a:ext cx="793364" cy="793364"/>
            <a:chOff x="6670557" y="3306790"/>
            <a:chExt cx="1057818" cy="1057818"/>
          </a:xfrm>
        </p:grpSpPr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410F0B19-EB7E-4B4E-974F-0C5921AC0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557" y="3306790"/>
              <a:ext cx="1057818" cy="1057818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487AE0A6-6183-4E81-B884-52B8E056D814}"/>
                </a:ext>
              </a:extLst>
            </p:cNvPr>
            <p:cNvSpPr txBox="1"/>
            <p:nvPr/>
          </p:nvSpPr>
          <p:spPr>
            <a:xfrm>
              <a:off x="6728186" y="3563201"/>
              <a:ext cx="917534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50" dirty="0">
                  <a:latin typeface="Arial" panose="020B0604020202020204" pitchFamily="34" charset="0"/>
                  <a:cs typeface="Arial" panose="020B0604020202020204" pitchFamily="34" charset="0"/>
                </a:rPr>
                <a:t>SVR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95974942-75AA-4CBD-A434-A4CA353E644F}"/>
              </a:ext>
            </a:extLst>
          </p:cNvPr>
          <p:cNvGrpSpPr/>
          <p:nvPr/>
        </p:nvGrpSpPr>
        <p:grpSpPr>
          <a:xfrm>
            <a:off x="7341021" y="1248202"/>
            <a:ext cx="1259770" cy="3704904"/>
            <a:chOff x="10315552" y="910966"/>
            <a:chExt cx="1679693" cy="4939872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C25D4B9D-420B-4B6F-81A3-22ACBA700EA0}"/>
                </a:ext>
              </a:extLst>
            </p:cNvPr>
            <p:cNvGrpSpPr/>
            <p:nvPr/>
          </p:nvGrpSpPr>
          <p:grpSpPr>
            <a:xfrm>
              <a:off x="10595127" y="1003783"/>
              <a:ext cx="1151806" cy="2405466"/>
              <a:chOff x="10595127" y="1095224"/>
              <a:chExt cx="1151806" cy="2405466"/>
            </a:xfrm>
          </p:grpSpPr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531B50DA-FB9C-45C1-A9C4-60F5C89B8EF9}"/>
                  </a:ext>
                </a:extLst>
              </p:cNvPr>
              <p:cNvSpPr/>
              <p:nvPr/>
            </p:nvSpPr>
            <p:spPr>
              <a:xfrm rot="5400000">
                <a:off x="10045291" y="1645060"/>
                <a:ext cx="2251477" cy="1151806"/>
              </a:xfrm>
              <a:prstGeom prst="rect">
                <a:avLst/>
              </a:prstGeom>
              <a:solidFill>
                <a:srgbClr val="C4CEE6">
                  <a:alpha val="3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t" anchorCtr="0"/>
              <a:lstStyle/>
              <a:p>
                <a:pPr algn="ctr"/>
                <a:endParaRPr lang="pt-BR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C607EBE0-4381-4366-A895-50C7F6224231}"/>
                  </a:ext>
                </a:extLst>
              </p:cNvPr>
              <p:cNvGrpSpPr/>
              <p:nvPr/>
            </p:nvGrpSpPr>
            <p:grpSpPr>
              <a:xfrm>
                <a:off x="10696918" y="1362215"/>
                <a:ext cx="857042" cy="1043772"/>
                <a:chOff x="10827548" y="1362215"/>
                <a:chExt cx="857042" cy="1043772"/>
              </a:xfrm>
            </p:grpSpPr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9431A4C5-7F7D-40CC-ADDE-B76EA2D457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hqprint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21966" y="1362215"/>
                  <a:ext cx="441456" cy="441456"/>
                </a:xfrm>
                <a:prstGeom prst="rect">
                  <a:avLst/>
                </a:prstGeom>
              </p:spPr>
            </p:pic>
            <p:pic>
              <p:nvPicPr>
                <p:cNvPr id="40" name="Imagem 39">
                  <a:extLst>
                    <a:ext uri="{FF2B5EF4-FFF2-40B4-BE49-F238E27FC236}">
                      <a16:creationId xmlns:a16="http://schemas.microsoft.com/office/drawing/2014/main" id="{3B7B9A6F-77C5-4D04-90B3-ADC180F85D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27548" y="1548945"/>
                  <a:ext cx="857042" cy="857042"/>
                </a:xfrm>
                <a:prstGeom prst="rect">
                  <a:avLst/>
                </a:prstGeom>
              </p:spPr>
            </p:pic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01B73F7A-EEF8-4E74-ADD0-532196932C2B}"/>
                  </a:ext>
                </a:extLst>
              </p:cNvPr>
              <p:cNvGrpSpPr/>
              <p:nvPr/>
            </p:nvGrpSpPr>
            <p:grpSpPr>
              <a:xfrm>
                <a:off x="10696918" y="2456918"/>
                <a:ext cx="857042" cy="1043772"/>
                <a:chOff x="10827548" y="2456918"/>
                <a:chExt cx="857042" cy="1043772"/>
              </a:xfrm>
            </p:grpSpPr>
            <p:pic>
              <p:nvPicPr>
                <p:cNvPr id="37" name="Imagem 36">
                  <a:extLst>
                    <a:ext uri="{FF2B5EF4-FFF2-40B4-BE49-F238E27FC236}">
                      <a16:creationId xmlns:a16="http://schemas.microsoft.com/office/drawing/2014/main" id="{A91A5926-7A11-4925-ABF3-708C46FBAA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hqprint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21966" y="2456918"/>
                  <a:ext cx="441456" cy="441456"/>
                </a:xfrm>
                <a:prstGeom prst="rect">
                  <a:avLst/>
                </a:prstGeom>
              </p:spPr>
            </p:pic>
            <p:pic>
              <p:nvPicPr>
                <p:cNvPr id="38" name="Imagem 37">
                  <a:extLst>
                    <a:ext uri="{FF2B5EF4-FFF2-40B4-BE49-F238E27FC236}">
                      <a16:creationId xmlns:a16="http://schemas.microsoft.com/office/drawing/2014/main" id="{F7F42E34-3347-4EB7-B05D-E24846DF2F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27548" y="2643648"/>
                  <a:ext cx="857042" cy="85704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91ED4D88-B9FC-4474-93F3-FA8804146D30}"/>
                </a:ext>
              </a:extLst>
            </p:cNvPr>
            <p:cNvGrpSpPr/>
            <p:nvPr/>
          </p:nvGrpSpPr>
          <p:grpSpPr>
            <a:xfrm>
              <a:off x="10595127" y="3361220"/>
              <a:ext cx="1151806" cy="2489618"/>
              <a:chOff x="10595127" y="3361220"/>
              <a:chExt cx="1151806" cy="248961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89F13235-D0C6-4619-AC9C-C0354FFAF760}"/>
                  </a:ext>
                </a:extLst>
              </p:cNvPr>
              <p:cNvSpPr/>
              <p:nvPr/>
            </p:nvSpPr>
            <p:spPr>
              <a:xfrm rot="5400000">
                <a:off x="10045291" y="3911056"/>
                <a:ext cx="2251477" cy="1151806"/>
              </a:xfrm>
              <a:prstGeom prst="rect">
                <a:avLst/>
              </a:prstGeom>
              <a:solidFill>
                <a:srgbClr val="C4CEE6">
                  <a:alpha val="3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t" anchorCtr="0"/>
              <a:lstStyle/>
              <a:p>
                <a:pPr algn="ctr"/>
                <a:endParaRPr lang="pt-BR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3C585B35-3DF9-4D15-8BCF-337123C77436}"/>
                  </a:ext>
                </a:extLst>
              </p:cNvPr>
              <p:cNvGrpSpPr/>
              <p:nvPr/>
            </p:nvGrpSpPr>
            <p:grpSpPr>
              <a:xfrm>
                <a:off x="10697634" y="3712363"/>
                <a:ext cx="857042" cy="1043772"/>
                <a:chOff x="10828264" y="3712363"/>
                <a:chExt cx="857042" cy="1043772"/>
              </a:xfrm>
            </p:grpSpPr>
            <p:pic>
              <p:nvPicPr>
                <p:cNvPr id="32" name="Imagem 31">
                  <a:extLst>
                    <a:ext uri="{FF2B5EF4-FFF2-40B4-BE49-F238E27FC236}">
                      <a16:creationId xmlns:a16="http://schemas.microsoft.com/office/drawing/2014/main" id="{91799F5D-1BBA-4372-AE47-51C4B1378E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hqprint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35745" y="3712363"/>
                  <a:ext cx="441456" cy="441456"/>
                </a:xfrm>
                <a:prstGeom prst="rect">
                  <a:avLst/>
                </a:prstGeom>
              </p:spPr>
            </p:pic>
            <p:pic>
              <p:nvPicPr>
                <p:cNvPr id="33" name="Imagem 32">
                  <a:extLst>
                    <a:ext uri="{FF2B5EF4-FFF2-40B4-BE49-F238E27FC236}">
                      <a16:creationId xmlns:a16="http://schemas.microsoft.com/office/drawing/2014/main" id="{65931E4D-485E-407E-A79A-763169F48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28264" y="3899093"/>
                  <a:ext cx="857042" cy="857042"/>
                </a:xfrm>
                <a:prstGeom prst="rect">
                  <a:avLst/>
                </a:prstGeom>
              </p:spPr>
            </p:pic>
          </p:grpSp>
          <p:grpSp>
            <p:nvGrpSpPr>
              <p:cNvPr id="29" name="Agrupar 28">
                <a:extLst>
                  <a:ext uri="{FF2B5EF4-FFF2-40B4-BE49-F238E27FC236}">
                    <a16:creationId xmlns:a16="http://schemas.microsoft.com/office/drawing/2014/main" id="{11E41C67-CFF0-4EBA-9A19-62DCDFF76C3D}"/>
                  </a:ext>
                </a:extLst>
              </p:cNvPr>
              <p:cNvGrpSpPr/>
              <p:nvPr/>
            </p:nvGrpSpPr>
            <p:grpSpPr>
              <a:xfrm>
                <a:off x="10697634" y="4807066"/>
                <a:ext cx="857042" cy="1043772"/>
                <a:chOff x="10828264" y="4807066"/>
                <a:chExt cx="857042" cy="1043772"/>
              </a:xfrm>
            </p:grpSpPr>
            <p:pic>
              <p:nvPicPr>
                <p:cNvPr id="30" name="Imagem 29">
                  <a:extLst>
                    <a:ext uri="{FF2B5EF4-FFF2-40B4-BE49-F238E27FC236}">
                      <a16:creationId xmlns:a16="http://schemas.microsoft.com/office/drawing/2014/main" id="{903FCC86-C142-4D17-9128-BF873DFF82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hqprint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35745" y="4807066"/>
                  <a:ext cx="441456" cy="441456"/>
                </a:xfrm>
                <a:prstGeom prst="rect">
                  <a:avLst/>
                </a:prstGeom>
              </p:spPr>
            </p:pic>
            <p:pic>
              <p:nvPicPr>
                <p:cNvPr id="31" name="Imagem 30">
                  <a:extLst>
                    <a:ext uri="{FF2B5EF4-FFF2-40B4-BE49-F238E27FC236}">
                      <a16:creationId xmlns:a16="http://schemas.microsoft.com/office/drawing/2014/main" id="{00857763-B7FD-4180-B410-E85AFD46DE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28264" y="4993796"/>
                  <a:ext cx="857042" cy="857042"/>
                </a:xfrm>
                <a:prstGeom prst="rect">
                  <a:avLst/>
                </a:prstGeom>
              </p:spPr>
            </p:pic>
          </p:grpSp>
        </p:grpSp>
        <p:sp>
          <p:nvSpPr>
            <p:cNvPr id="26" name="Retângulo Arredondado 32">
              <a:extLst>
                <a:ext uri="{FF2B5EF4-FFF2-40B4-BE49-F238E27FC236}">
                  <a16:creationId xmlns:a16="http://schemas.microsoft.com/office/drawing/2014/main" id="{0F747566-EE9B-4F04-ACEB-D47E4CF6231C}"/>
                </a:ext>
              </a:extLst>
            </p:cNvPr>
            <p:cNvSpPr/>
            <p:nvPr/>
          </p:nvSpPr>
          <p:spPr>
            <a:xfrm>
              <a:off x="10315552" y="910966"/>
              <a:ext cx="1679693" cy="4886932"/>
            </a:xfrm>
            <a:prstGeom prst="rect">
              <a:avLst/>
            </a:prstGeom>
            <a:noFill/>
            <a:ln w="9525">
              <a:solidFill>
                <a:schemeClr val="accent4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endParaRPr lang="pt-BR" sz="105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" name="Conector Angulado 13">
            <a:extLst>
              <a:ext uri="{FF2B5EF4-FFF2-40B4-BE49-F238E27FC236}">
                <a16:creationId xmlns:a16="http://schemas.microsoft.com/office/drawing/2014/main" id="{124F6470-4D73-4EE5-8AB0-EC673CD51D85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625791" y="704979"/>
            <a:ext cx="817449" cy="3039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F136C5C-0627-44C0-BCFC-87C4BF32046F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4696608" y="3479791"/>
            <a:ext cx="11796" cy="296833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9">
            <a:extLst>
              <a:ext uri="{FF2B5EF4-FFF2-40B4-BE49-F238E27FC236}">
                <a16:creationId xmlns:a16="http://schemas.microsoft.com/office/drawing/2014/main" id="{6B9C020F-F050-47DA-8ECC-12F8C261BFAD}"/>
              </a:ext>
            </a:extLst>
          </p:cNvPr>
          <p:cNvCxnSpPr>
            <a:cxnSpLocks/>
            <a:endCxn id="58" idx="0"/>
          </p:cNvCxnSpPr>
          <p:nvPr/>
        </p:nvCxnSpPr>
        <p:spPr>
          <a:xfrm rot="16200000" flipH="1">
            <a:off x="994601" y="2444088"/>
            <a:ext cx="1091414" cy="436476"/>
          </a:xfrm>
          <a:prstGeom prst="bentConnector3">
            <a:avLst>
              <a:gd name="adj1" fmla="val 165"/>
            </a:avLst>
          </a:prstGeom>
          <a:ln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6DDBAF74-1B14-4904-9BA7-9B34916A0B69}"/>
              </a:ext>
            </a:extLst>
          </p:cNvPr>
          <p:cNvCxnSpPr>
            <a:cxnSpLocks/>
          </p:cNvCxnSpPr>
          <p:nvPr/>
        </p:nvCxnSpPr>
        <p:spPr>
          <a:xfrm>
            <a:off x="2035310" y="1283855"/>
            <a:ext cx="885457" cy="521257"/>
          </a:xfrm>
          <a:prstGeom prst="bentConnector3">
            <a:avLst>
              <a:gd name="adj1" fmla="val -434"/>
            </a:avLst>
          </a:prstGeom>
          <a:ln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ângulo 83">
            <a:extLst>
              <a:ext uri="{FF2B5EF4-FFF2-40B4-BE49-F238E27FC236}">
                <a16:creationId xmlns:a16="http://schemas.microsoft.com/office/drawing/2014/main" id="{FCF6AFF5-B64B-4F5D-8535-FE8C7589B64F}"/>
              </a:ext>
            </a:extLst>
          </p:cNvPr>
          <p:cNvSpPr/>
          <p:nvPr/>
        </p:nvSpPr>
        <p:spPr>
          <a:xfrm>
            <a:off x="2673129" y="459214"/>
            <a:ext cx="761727" cy="551099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3" name="Imagem 2" descr="Uma imagem contendo roda&#10;&#10;Descrição gerada automaticamente">
            <a:extLst>
              <a:ext uri="{FF2B5EF4-FFF2-40B4-BE49-F238E27FC236}">
                <a16:creationId xmlns:a16="http://schemas.microsoft.com/office/drawing/2014/main" id="{23502B7A-ABD2-40F2-93DB-F2A5FBD30A18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5076" t="7368" r="25530" b="6767"/>
          <a:stretch/>
        </p:blipFill>
        <p:spPr>
          <a:xfrm>
            <a:off x="2453899" y="401221"/>
            <a:ext cx="1028829" cy="452261"/>
          </a:xfrm>
          <a:prstGeom prst="rect">
            <a:avLst/>
          </a:prstGeom>
        </p:spPr>
      </p:pic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128366B8-AD44-4589-B676-ACF6A11E15F4}"/>
              </a:ext>
            </a:extLst>
          </p:cNvPr>
          <p:cNvSpPr txBox="1"/>
          <p:nvPr/>
        </p:nvSpPr>
        <p:spPr>
          <a:xfrm>
            <a:off x="2469928" y="790972"/>
            <a:ext cx="1042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70C0"/>
                </a:solidFill>
              </a:rPr>
              <a:t>Azure </a:t>
            </a:r>
            <a:r>
              <a:rPr lang="pt-BR" sz="1000" dirty="0" err="1">
                <a:solidFill>
                  <a:srgbClr val="0070C0"/>
                </a:solidFill>
              </a:rPr>
              <a:t>DevOps</a:t>
            </a:r>
            <a:endParaRPr lang="pt-BR" sz="1000" dirty="0">
              <a:solidFill>
                <a:srgbClr val="0070C0"/>
              </a:solidFill>
            </a:endParaRP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F75DFB3-AF8E-4A9F-B36B-3B1A87BF0AB6}"/>
              </a:ext>
            </a:extLst>
          </p:cNvPr>
          <p:cNvSpPr/>
          <p:nvPr/>
        </p:nvSpPr>
        <p:spPr>
          <a:xfrm>
            <a:off x="2655126" y="2702131"/>
            <a:ext cx="744239" cy="45719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D4E44CC3-8ED6-478F-8619-F86B07319109}"/>
              </a:ext>
            </a:extLst>
          </p:cNvPr>
          <p:cNvSpPr txBox="1"/>
          <p:nvPr/>
        </p:nvSpPr>
        <p:spPr>
          <a:xfrm>
            <a:off x="2612594" y="2606205"/>
            <a:ext cx="88338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25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 LOCAL</a:t>
            </a:r>
            <a:endParaRPr lang="pt-BR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3606426A-3E36-4F4E-9767-1D7EC553CFB5}"/>
              </a:ext>
            </a:extLst>
          </p:cNvPr>
          <p:cNvSpPr/>
          <p:nvPr/>
        </p:nvSpPr>
        <p:spPr>
          <a:xfrm>
            <a:off x="7590598" y="1218354"/>
            <a:ext cx="792000" cy="6157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FE7ED97-0F36-41BA-AED2-76FAD382549A}"/>
              </a:ext>
            </a:extLst>
          </p:cNvPr>
          <p:cNvSpPr txBox="1"/>
          <p:nvPr/>
        </p:nvSpPr>
        <p:spPr>
          <a:xfrm>
            <a:off x="7612444" y="1142150"/>
            <a:ext cx="74411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25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USUÁRIOS</a:t>
            </a:r>
            <a:endParaRPr lang="pt-BR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BA9982F6-1248-469E-95B9-BC251090E2DF}"/>
              </a:ext>
            </a:extLst>
          </p:cNvPr>
          <p:cNvCxnSpPr>
            <a:cxnSpLocks/>
            <a:stCxn id="26" idx="1"/>
            <a:endCxn id="42" idx="3"/>
          </p:cNvCxnSpPr>
          <p:nvPr/>
        </p:nvCxnSpPr>
        <p:spPr>
          <a:xfrm flipH="1" flipV="1">
            <a:off x="5046488" y="3077763"/>
            <a:ext cx="2294533" cy="3039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667451EB-82FA-41D0-8DF5-64DEAD095177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4711797" y="2315150"/>
            <a:ext cx="0" cy="46643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A6776602-C6CD-477C-AAFF-8C92BC6038BA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r="61831"/>
          <a:stretch/>
        </p:blipFill>
        <p:spPr>
          <a:xfrm>
            <a:off x="5231037" y="844943"/>
            <a:ext cx="240241" cy="20560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5677DCB-3BB9-4CFE-A750-3B3051137540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10557" t="5039" r="11202" b="40664"/>
          <a:stretch/>
        </p:blipFill>
        <p:spPr>
          <a:xfrm>
            <a:off x="5568348" y="1223004"/>
            <a:ext cx="292079" cy="219291"/>
          </a:xfrm>
          <a:prstGeom prst="rect">
            <a:avLst/>
          </a:prstGeom>
        </p:spPr>
      </p:pic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79B817A-9098-434E-8E1F-A87D2816B8EE}"/>
              </a:ext>
            </a:extLst>
          </p:cNvPr>
          <p:cNvSpPr txBox="1"/>
          <p:nvPr/>
        </p:nvSpPr>
        <p:spPr>
          <a:xfrm>
            <a:off x="5109526" y="1033025"/>
            <a:ext cx="476412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750" dirty="0" err="1">
                <a:latin typeface="Arial" panose="020B0604020202020204" pitchFamily="34" charset="0"/>
                <a:cs typeface="Arial" panose="020B0604020202020204" pitchFamily="34" charset="0"/>
              </a:rPr>
              <a:t>Adonis</a:t>
            </a:r>
            <a:endParaRPr lang="pt-BR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4D381CDE-2D4E-434C-917C-9996AC6B8AFA}"/>
              </a:ext>
            </a:extLst>
          </p:cNvPr>
          <p:cNvSpPr txBox="1"/>
          <p:nvPr/>
        </p:nvSpPr>
        <p:spPr>
          <a:xfrm>
            <a:off x="5427208" y="1439989"/>
            <a:ext cx="574196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750" dirty="0"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229086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B11F21E9-C8BC-4EA3-A085-F8BAA36C4DB3}"/>
              </a:ext>
            </a:extLst>
          </p:cNvPr>
          <p:cNvSpPr txBox="1"/>
          <p:nvPr/>
        </p:nvSpPr>
        <p:spPr>
          <a:xfrm>
            <a:off x="1761912" y="1368491"/>
            <a:ext cx="316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CI-CD Azure </a:t>
            </a:r>
            <a:r>
              <a:rPr lang="pt-BR" sz="2400" dirty="0" err="1"/>
              <a:t>DevOps</a:t>
            </a:r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3120A8-6C37-490A-9909-784921AC8E49}"/>
              </a:ext>
            </a:extLst>
          </p:cNvPr>
          <p:cNvSpPr txBox="1"/>
          <p:nvPr/>
        </p:nvSpPr>
        <p:spPr>
          <a:xfrm>
            <a:off x="1761912" y="2198099"/>
            <a:ext cx="316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React</a:t>
            </a:r>
            <a:r>
              <a:rPr lang="pt-BR" sz="2400" dirty="0"/>
              <a:t> JS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131C18-F8E6-432F-84F7-874D45A76BC3}"/>
              </a:ext>
            </a:extLst>
          </p:cNvPr>
          <p:cNvSpPr txBox="1"/>
          <p:nvPr/>
        </p:nvSpPr>
        <p:spPr>
          <a:xfrm>
            <a:off x="1761912" y="3017290"/>
            <a:ext cx="316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Power BI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B237CBE-46D2-4F55-A0F2-2251951A1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70" y="2198099"/>
            <a:ext cx="526710" cy="52671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F2BE13C-3F63-439D-B966-64AB695DD5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92" t="4564" r="10898" b="39633"/>
          <a:stretch/>
        </p:blipFill>
        <p:spPr>
          <a:xfrm>
            <a:off x="796361" y="3047659"/>
            <a:ext cx="526711" cy="400928"/>
          </a:xfrm>
          <a:prstGeom prst="rect">
            <a:avLst/>
          </a:prstGeom>
        </p:spPr>
      </p:pic>
      <p:pic>
        <p:nvPicPr>
          <p:cNvPr id="14" name="Imagem 13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248D9D33-5204-42EF-BBF4-02C1C58CD2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1548"/>
          <a:stretch/>
        </p:blipFill>
        <p:spPr>
          <a:xfrm>
            <a:off x="793349" y="3816529"/>
            <a:ext cx="516631" cy="43890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B82DEF-591C-451B-A6B8-0B5C94661ACF}"/>
              </a:ext>
            </a:extLst>
          </p:cNvPr>
          <p:cNvSpPr txBox="1"/>
          <p:nvPr/>
        </p:nvSpPr>
        <p:spPr>
          <a:xfrm>
            <a:off x="1761912" y="3836481"/>
            <a:ext cx="138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Adonis</a:t>
            </a:r>
            <a:endParaRPr lang="pt-BR" sz="24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A41EDB6-9DE2-496D-860C-FDEF7C7282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245" b="10960"/>
          <a:stretch/>
        </p:blipFill>
        <p:spPr>
          <a:xfrm>
            <a:off x="651227" y="1368492"/>
            <a:ext cx="790796" cy="4616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C26D681-06EE-4350-8485-8B5D6DE66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2998" y="2126210"/>
            <a:ext cx="8286750" cy="20955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BC5D04-C73E-434B-BB6A-57269D83BBD2}"/>
              </a:ext>
            </a:extLst>
          </p:cNvPr>
          <p:cNvSpPr txBox="1"/>
          <p:nvPr/>
        </p:nvSpPr>
        <p:spPr>
          <a:xfrm>
            <a:off x="3389784" y="89070"/>
            <a:ext cx="236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Inovações</a:t>
            </a:r>
          </a:p>
        </p:txBody>
      </p:sp>
    </p:spTree>
    <p:extLst>
      <p:ext uri="{BB962C8B-B14F-4D97-AF65-F5344CB8AC3E}">
        <p14:creationId xmlns:p14="http://schemas.microsoft.com/office/powerpoint/2010/main" val="59841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4F6E649-394B-4CEC-AB04-D150BB828192}"/>
              </a:ext>
            </a:extLst>
          </p:cNvPr>
          <p:cNvSpPr/>
          <p:nvPr/>
        </p:nvSpPr>
        <p:spPr>
          <a:xfrm>
            <a:off x="1236912" y="2026694"/>
            <a:ext cx="6670177" cy="1090113"/>
          </a:xfrm>
          <a:prstGeom prst="round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C0CD3C6-235C-4435-8C0A-1758A5BB2AEF}"/>
              </a:ext>
            </a:extLst>
          </p:cNvPr>
          <p:cNvSpPr/>
          <p:nvPr/>
        </p:nvSpPr>
        <p:spPr>
          <a:xfrm rot="2700000">
            <a:off x="7024256" y="2348116"/>
            <a:ext cx="283417" cy="631394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31A4834A-5FFA-432B-B303-660869EF9C41}"/>
              </a:ext>
            </a:extLst>
          </p:cNvPr>
          <p:cNvSpPr txBox="1"/>
          <p:nvPr/>
        </p:nvSpPr>
        <p:spPr>
          <a:xfrm>
            <a:off x="1714199" y="2156251"/>
            <a:ext cx="43766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spc="600" dirty="0" err="1">
                <a:solidFill>
                  <a:srgbClr val="FFFFFF"/>
                </a:solidFill>
                <a:cs typeface="Arial" pitchFamily="34" charset="0"/>
              </a:rPr>
              <a:t>DataSource</a:t>
            </a:r>
            <a:r>
              <a:rPr lang="en-US" altLang="ko-KR" sz="4800" spc="600" dirty="0">
                <a:solidFill>
                  <a:srgbClr val="FFFFFF"/>
                </a:solidFill>
                <a:cs typeface="Arial" pitchFamily="34" charset="0"/>
              </a:rPr>
              <a:t>.</a:t>
            </a:r>
            <a:endParaRPr lang="ko-KR" altLang="en-US" sz="4800" spc="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C779565-2AFE-421D-B072-4D908DCFD1BA}"/>
              </a:ext>
            </a:extLst>
          </p:cNvPr>
          <p:cNvSpPr/>
          <p:nvPr/>
        </p:nvSpPr>
        <p:spPr>
          <a:xfrm>
            <a:off x="1570199" y="2254986"/>
            <a:ext cx="144000" cy="68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243695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3.7037E-7 L 0.50591 0.01049 " pathEditMode="relative" rAng="0" ptsTypes="AA">
                                      <p:cBhvr>
                                        <p:cTn id="18" dur="1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23" y="52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10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14F1FC17-E89B-4B80-9823-F97504782598}"/>
              </a:ext>
            </a:extLst>
          </p:cNvPr>
          <p:cNvSpPr/>
          <p:nvPr/>
        </p:nvSpPr>
        <p:spPr>
          <a:xfrm>
            <a:off x="6377761" y="1663998"/>
            <a:ext cx="2149551" cy="733647"/>
          </a:xfrm>
          <a:prstGeom prst="rect">
            <a:avLst/>
          </a:prstGeom>
          <a:solidFill>
            <a:srgbClr val="CB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DCC9E10-76F6-4BFC-B28C-0C6001CEA06A}"/>
              </a:ext>
            </a:extLst>
          </p:cNvPr>
          <p:cNvSpPr/>
          <p:nvPr/>
        </p:nvSpPr>
        <p:spPr>
          <a:xfrm>
            <a:off x="632635" y="1679949"/>
            <a:ext cx="3276000" cy="733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81FCD9-ADBE-4459-B66A-F8245C3A3B39}"/>
              </a:ext>
            </a:extLst>
          </p:cNvPr>
          <p:cNvSpPr txBox="1"/>
          <p:nvPr/>
        </p:nvSpPr>
        <p:spPr>
          <a:xfrm>
            <a:off x="3389784" y="89070"/>
            <a:ext cx="236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Inovações</a:t>
            </a: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9D0CF108-96CA-43E4-A3CB-99E683DED85D}"/>
              </a:ext>
            </a:extLst>
          </p:cNvPr>
          <p:cNvSpPr/>
          <p:nvPr/>
        </p:nvSpPr>
        <p:spPr>
          <a:xfrm>
            <a:off x="723014" y="1754377"/>
            <a:ext cx="962246" cy="552893"/>
          </a:xfrm>
          <a:custGeom>
            <a:avLst/>
            <a:gdLst>
              <a:gd name="connsiteX0" fmla="*/ 0 w 962246"/>
              <a:gd name="connsiteY0" fmla="*/ 0 h 552893"/>
              <a:gd name="connsiteX1" fmla="*/ 786809 w 962246"/>
              <a:gd name="connsiteY1" fmla="*/ 0 h 552893"/>
              <a:gd name="connsiteX2" fmla="*/ 786809 w 962246"/>
              <a:gd name="connsiteY2" fmla="*/ 228600 h 552893"/>
              <a:gd name="connsiteX3" fmla="*/ 866553 w 962246"/>
              <a:gd name="connsiteY3" fmla="*/ 228600 h 552893"/>
              <a:gd name="connsiteX4" fmla="*/ 866553 w 962246"/>
              <a:gd name="connsiteY4" fmla="*/ 180753 h 552893"/>
              <a:gd name="connsiteX5" fmla="*/ 962246 w 962246"/>
              <a:gd name="connsiteY5" fmla="*/ 276446 h 552893"/>
              <a:gd name="connsiteX6" fmla="*/ 866553 w 962246"/>
              <a:gd name="connsiteY6" fmla="*/ 372139 h 552893"/>
              <a:gd name="connsiteX7" fmla="*/ 866553 w 962246"/>
              <a:gd name="connsiteY7" fmla="*/ 324293 h 552893"/>
              <a:gd name="connsiteX8" fmla="*/ 786809 w 962246"/>
              <a:gd name="connsiteY8" fmla="*/ 324293 h 552893"/>
              <a:gd name="connsiteX9" fmla="*/ 786809 w 962246"/>
              <a:gd name="connsiteY9" fmla="*/ 552893 h 552893"/>
              <a:gd name="connsiteX10" fmla="*/ 0 w 962246"/>
              <a:gd name="connsiteY10" fmla="*/ 552893 h 55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246" h="552893">
                <a:moveTo>
                  <a:pt x="0" y="0"/>
                </a:moveTo>
                <a:lnTo>
                  <a:pt x="786809" y="0"/>
                </a:lnTo>
                <a:lnTo>
                  <a:pt x="786809" y="228600"/>
                </a:lnTo>
                <a:lnTo>
                  <a:pt x="866553" y="228600"/>
                </a:lnTo>
                <a:lnTo>
                  <a:pt x="866553" y="180753"/>
                </a:lnTo>
                <a:lnTo>
                  <a:pt x="962246" y="276446"/>
                </a:lnTo>
                <a:lnTo>
                  <a:pt x="866553" y="372139"/>
                </a:lnTo>
                <a:lnTo>
                  <a:pt x="866553" y="324293"/>
                </a:lnTo>
                <a:lnTo>
                  <a:pt x="786809" y="324293"/>
                </a:lnTo>
                <a:lnTo>
                  <a:pt x="786809" y="552893"/>
                </a:lnTo>
                <a:lnTo>
                  <a:pt x="0" y="552893"/>
                </a:lnTo>
                <a:close/>
              </a:path>
            </a:pathLst>
          </a:custGeom>
          <a:solidFill>
            <a:srgbClr val="A4E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4B2CBC2E-CF96-4036-9001-FD696EC43565}"/>
              </a:ext>
            </a:extLst>
          </p:cNvPr>
          <p:cNvSpPr/>
          <p:nvPr/>
        </p:nvSpPr>
        <p:spPr>
          <a:xfrm>
            <a:off x="1768549" y="1773026"/>
            <a:ext cx="962246" cy="552893"/>
          </a:xfrm>
          <a:custGeom>
            <a:avLst/>
            <a:gdLst>
              <a:gd name="connsiteX0" fmla="*/ 0 w 962246"/>
              <a:gd name="connsiteY0" fmla="*/ 0 h 552893"/>
              <a:gd name="connsiteX1" fmla="*/ 786809 w 962246"/>
              <a:gd name="connsiteY1" fmla="*/ 0 h 552893"/>
              <a:gd name="connsiteX2" fmla="*/ 786809 w 962246"/>
              <a:gd name="connsiteY2" fmla="*/ 228600 h 552893"/>
              <a:gd name="connsiteX3" fmla="*/ 866553 w 962246"/>
              <a:gd name="connsiteY3" fmla="*/ 228600 h 552893"/>
              <a:gd name="connsiteX4" fmla="*/ 866553 w 962246"/>
              <a:gd name="connsiteY4" fmla="*/ 180753 h 552893"/>
              <a:gd name="connsiteX5" fmla="*/ 962246 w 962246"/>
              <a:gd name="connsiteY5" fmla="*/ 276446 h 552893"/>
              <a:gd name="connsiteX6" fmla="*/ 866553 w 962246"/>
              <a:gd name="connsiteY6" fmla="*/ 372139 h 552893"/>
              <a:gd name="connsiteX7" fmla="*/ 866553 w 962246"/>
              <a:gd name="connsiteY7" fmla="*/ 324293 h 552893"/>
              <a:gd name="connsiteX8" fmla="*/ 786809 w 962246"/>
              <a:gd name="connsiteY8" fmla="*/ 324293 h 552893"/>
              <a:gd name="connsiteX9" fmla="*/ 786809 w 962246"/>
              <a:gd name="connsiteY9" fmla="*/ 552893 h 552893"/>
              <a:gd name="connsiteX10" fmla="*/ 0 w 962246"/>
              <a:gd name="connsiteY10" fmla="*/ 552893 h 55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246" h="552893">
                <a:moveTo>
                  <a:pt x="0" y="0"/>
                </a:moveTo>
                <a:lnTo>
                  <a:pt x="786809" y="0"/>
                </a:lnTo>
                <a:lnTo>
                  <a:pt x="786809" y="228600"/>
                </a:lnTo>
                <a:lnTo>
                  <a:pt x="866553" y="228600"/>
                </a:lnTo>
                <a:lnTo>
                  <a:pt x="866553" y="180753"/>
                </a:lnTo>
                <a:lnTo>
                  <a:pt x="962246" y="276446"/>
                </a:lnTo>
                <a:lnTo>
                  <a:pt x="866553" y="372139"/>
                </a:lnTo>
                <a:lnTo>
                  <a:pt x="866553" y="324293"/>
                </a:lnTo>
                <a:lnTo>
                  <a:pt x="786809" y="324293"/>
                </a:lnTo>
                <a:lnTo>
                  <a:pt x="786809" y="552893"/>
                </a:lnTo>
                <a:lnTo>
                  <a:pt x="0" y="55289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A61B6C7-DD63-4F3C-BAEF-36044B9FBC3E}"/>
              </a:ext>
            </a:extLst>
          </p:cNvPr>
          <p:cNvSpPr txBox="1"/>
          <p:nvPr/>
        </p:nvSpPr>
        <p:spPr>
          <a:xfrm>
            <a:off x="744280" y="1903680"/>
            <a:ext cx="770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BUILD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FE8A8CB-D042-46E7-8303-F8BFB7E32543}"/>
              </a:ext>
            </a:extLst>
          </p:cNvPr>
          <p:cNvSpPr txBox="1"/>
          <p:nvPr/>
        </p:nvSpPr>
        <p:spPr>
          <a:xfrm>
            <a:off x="1827027" y="1876934"/>
            <a:ext cx="770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TEST</a:t>
            </a:r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7B7466CE-C3E8-4309-8AA4-85B01FE27347}"/>
              </a:ext>
            </a:extLst>
          </p:cNvPr>
          <p:cNvSpPr/>
          <p:nvPr/>
        </p:nvSpPr>
        <p:spPr>
          <a:xfrm>
            <a:off x="3953541" y="1679949"/>
            <a:ext cx="2793924" cy="733647"/>
          </a:xfrm>
          <a:custGeom>
            <a:avLst/>
            <a:gdLst>
              <a:gd name="connsiteX0" fmla="*/ 0 w 962246"/>
              <a:gd name="connsiteY0" fmla="*/ 0 h 552893"/>
              <a:gd name="connsiteX1" fmla="*/ 786809 w 962246"/>
              <a:gd name="connsiteY1" fmla="*/ 0 h 552893"/>
              <a:gd name="connsiteX2" fmla="*/ 786809 w 962246"/>
              <a:gd name="connsiteY2" fmla="*/ 228600 h 552893"/>
              <a:gd name="connsiteX3" fmla="*/ 866553 w 962246"/>
              <a:gd name="connsiteY3" fmla="*/ 228600 h 552893"/>
              <a:gd name="connsiteX4" fmla="*/ 866553 w 962246"/>
              <a:gd name="connsiteY4" fmla="*/ 180753 h 552893"/>
              <a:gd name="connsiteX5" fmla="*/ 962246 w 962246"/>
              <a:gd name="connsiteY5" fmla="*/ 276446 h 552893"/>
              <a:gd name="connsiteX6" fmla="*/ 866553 w 962246"/>
              <a:gd name="connsiteY6" fmla="*/ 372139 h 552893"/>
              <a:gd name="connsiteX7" fmla="*/ 866553 w 962246"/>
              <a:gd name="connsiteY7" fmla="*/ 324293 h 552893"/>
              <a:gd name="connsiteX8" fmla="*/ 786809 w 962246"/>
              <a:gd name="connsiteY8" fmla="*/ 324293 h 552893"/>
              <a:gd name="connsiteX9" fmla="*/ 786809 w 962246"/>
              <a:gd name="connsiteY9" fmla="*/ 552893 h 552893"/>
              <a:gd name="connsiteX10" fmla="*/ 0 w 962246"/>
              <a:gd name="connsiteY10" fmla="*/ 552893 h 55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246" h="552893">
                <a:moveTo>
                  <a:pt x="0" y="0"/>
                </a:moveTo>
                <a:lnTo>
                  <a:pt x="786809" y="0"/>
                </a:lnTo>
                <a:lnTo>
                  <a:pt x="786809" y="228600"/>
                </a:lnTo>
                <a:lnTo>
                  <a:pt x="866553" y="228600"/>
                </a:lnTo>
                <a:lnTo>
                  <a:pt x="866553" y="180753"/>
                </a:lnTo>
                <a:lnTo>
                  <a:pt x="962246" y="276446"/>
                </a:lnTo>
                <a:lnTo>
                  <a:pt x="866553" y="372139"/>
                </a:lnTo>
                <a:lnTo>
                  <a:pt x="866553" y="324293"/>
                </a:lnTo>
                <a:lnTo>
                  <a:pt x="786809" y="324293"/>
                </a:lnTo>
                <a:lnTo>
                  <a:pt x="786809" y="552893"/>
                </a:lnTo>
                <a:lnTo>
                  <a:pt x="0" y="552893"/>
                </a:lnTo>
                <a:close/>
              </a:path>
            </a:pathLst>
          </a:custGeom>
          <a:solidFill>
            <a:srgbClr val="8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E822C78-B6E3-4FA4-A41F-880ECC4539C9}"/>
              </a:ext>
            </a:extLst>
          </p:cNvPr>
          <p:cNvSpPr txBox="1"/>
          <p:nvPr/>
        </p:nvSpPr>
        <p:spPr>
          <a:xfrm>
            <a:off x="4220287" y="1698898"/>
            <a:ext cx="1784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AUTOMATICALLY RELEASE TO REPOSITORY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3C18DC9-B3BB-4DC6-B48D-7A2E35967848}"/>
              </a:ext>
            </a:extLst>
          </p:cNvPr>
          <p:cNvSpPr txBox="1"/>
          <p:nvPr/>
        </p:nvSpPr>
        <p:spPr>
          <a:xfrm>
            <a:off x="6552368" y="1670964"/>
            <a:ext cx="1784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AUTOMATICALLY DEPLOY TO PRODUCTION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6581935-7CBA-4FDF-9B0D-664131C2BE76}"/>
              </a:ext>
            </a:extLst>
          </p:cNvPr>
          <p:cNvSpPr txBox="1"/>
          <p:nvPr/>
        </p:nvSpPr>
        <p:spPr>
          <a:xfrm>
            <a:off x="1320259" y="1112196"/>
            <a:ext cx="178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CONTINUOUS INTEGRATION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37D6CA-E956-47F9-B7B7-9E2B1C0B0682}"/>
              </a:ext>
            </a:extLst>
          </p:cNvPr>
          <p:cNvSpPr txBox="1"/>
          <p:nvPr/>
        </p:nvSpPr>
        <p:spPr>
          <a:xfrm>
            <a:off x="4220287" y="1117032"/>
            <a:ext cx="178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CONTINUOUS DELIVERY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701E5ED-5848-4A2C-848E-5581C381239A}"/>
              </a:ext>
            </a:extLst>
          </p:cNvPr>
          <p:cNvSpPr txBox="1"/>
          <p:nvPr/>
        </p:nvSpPr>
        <p:spPr>
          <a:xfrm>
            <a:off x="6560339" y="1100777"/>
            <a:ext cx="178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CONTINUOUS DEPLOYMENT</a:t>
            </a:r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0405237E-8654-43FE-9155-7362632F6CB0}"/>
              </a:ext>
            </a:extLst>
          </p:cNvPr>
          <p:cNvSpPr/>
          <p:nvPr/>
        </p:nvSpPr>
        <p:spPr>
          <a:xfrm>
            <a:off x="2814083" y="1773025"/>
            <a:ext cx="1306029" cy="552893"/>
          </a:xfrm>
          <a:custGeom>
            <a:avLst/>
            <a:gdLst>
              <a:gd name="connsiteX0" fmla="*/ 0 w 962246"/>
              <a:gd name="connsiteY0" fmla="*/ 0 h 552893"/>
              <a:gd name="connsiteX1" fmla="*/ 786809 w 962246"/>
              <a:gd name="connsiteY1" fmla="*/ 0 h 552893"/>
              <a:gd name="connsiteX2" fmla="*/ 786809 w 962246"/>
              <a:gd name="connsiteY2" fmla="*/ 228600 h 552893"/>
              <a:gd name="connsiteX3" fmla="*/ 866553 w 962246"/>
              <a:gd name="connsiteY3" fmla="*/ 228600 h 552893"/>
              <a:gd name="connsiteX4" fmla="*/ 866553 w 962246"/>
              <a:gd name="connsiteY4" fmla="*/ 180753 h 552893"/>
              <a:gd name="connsiteX5" fmla="*/ 962246 w 962246"/>
              <a:gd name="connsiteY5" fmla="*/ 276446 h 552893"/>
              <a:gd name="connsiteX6" fmla="*/ 866553 w 962246"/>
              <a:gd name="connsiteY6" fmla="*/ 372139 h 552893"/>
              <a:gd name="connsiteX7" fmla="*/ 866553 w 962246"/>
              <a:gd name="connsiteY7" fmla="*/ 324293 h 552893"/>
              <a:gd name="connsiteX8" fmla="*/ 786809 w 962246"/>
              <a:gd name="connsiteY8" fmla="*/ 324293 h 552893"/>
              <a:gd name="connsiteX9" fmla="*/ 786809 w 962246"/>
              <a:gd name="connsiteY9" fmla="*/ 552893 h 552893"/>
              <a:gd name="connsiteX10" fmla="*/ 0 w 962246"/>
              <a:gd name="connsiteY10" fmla="*/ 552893 h 55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246" h="552893">
                <a:moveTo>
                  <a:pt x="0" y="0"/>
                </a:moveTo>
                <a:lnTo>
                  <a:pt x="786809" y="0"/>
                </a:lnTo>
                <a:lnTo>
                  <a:pt x="786809" y="228600"/>
                </a:lnTo>
                <a:lnTo>
                  <a:pt x="866553" y="228600"/>
                </a:lnTo>
                <a:lnTo>
                  <a:pt x="866553" y="180753"/>
                </a:lnTo>
                <a:lnTo>
                  <a:pt x="962246" y="276446"/>
                </a:lnTo>
                <a:lnTo>
                  <a:pt x="866553" y="372139"/>
                </a:lnTo>
                <a:lnTo>
                  <a:pt x="866553" y="324293"/>
                </a:lnTo>
                <a:lnTo>
                  <a:pt x="786809" y="324293"/>
                </a:lnTo>
                <a:lnTo>
                  <a:pt x="786809" y="552893"/>
                </a:lnTo>
                <a:lnTo>
                  <a:pt x="0" y="55289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7AAA73C-3142-43D1-9251-29E3CB8E2B6C}"/>
              </a:ext>
            </a:extLst>
          </p:cNvPr>
          <p:cNvSpPr txBox="1"/>
          <p:nvPr/>
        </p:nvSpPr>
        <p:spPr>
          <a:xfrm>
            <a:off x="2954406" y="1903679"/>
            <a:ext cx="871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881790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E6D6D23-6256-451B-978C-1599A06B2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3702"/>
            <a:ext cx="9144000" cy="335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94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F0830C7-1AFC-4C21-82F1-E1C6ADD16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365"/>
            <a:ext cx="9144000" cy="445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6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550DC06-1EB1-4526-83B4-96B0B22AA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0452"/>
            <a:ext cx="9144000" cy="42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55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8302597-4C63-41CB-867E-76F21E077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886"/>
            <a:ext cx="9144000" cy="41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49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2AE0B93-624C-4A2C-A66D-93799F493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033"/>
            <a:ext cx="9144000" cy="457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16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02C9AC9-0AFF-488B-99E7-C6DDE97ED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349"/>
            <a:ext cx="9144000" cy="45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95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2E47F5E-FAD1-4A54-A20E-135EB90D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4445"/>
            <a:ext cx="9144000" cy="365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41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2;p24">
            <a:hlinkClick r:id="rId3"/>
          </p:cNvPr>
          <p:cNvSpPr txBox="1">
            <a:spLocks/>
          </p:cNvSpPr>
          <p:nvPr/>
        </p:nvSpPr>
        <p:spPr>
          <a:xfrm>
            <a:off x="2058171" y="2148548"/>
            <a:ext cx="5027658" cy="846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pt-BR" sz="3600" b="0" dirty="0">
                <a:latin typeface="Segoe UI" panose="020B0502040204020203" pitchFamily="34" charset="0"/>
                <a:cs typeface="Segoe UI" panose="020B0502040204020203" pitchFamily="34" charset="0"/>
              </a:rPr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3201250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5470121" y="2077421"/>
            <a:ext cx="2945920" cy="2371571"/>
          </a:xfrm>
          <a:prstGeom prst="ellipse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935" y="3110573"/>
            <a:ext cx="776796" cy="77679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270" y="1698460"/>
            <a:ext cx="572174" cy="57217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028" y="3564250"/>
            <a:ext cx="884742" cy="88474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583" y="2214865"/>
            <a:ext cx="680090" cy="68009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618" y="2214865"/>
            <a:ext cx="554430" cy="55443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936" y="3332939"/>
            <a:ext cx="554430" cy="55443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067" y="1836850"/>
            <a:ext cx="543022" cy="54302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57" y="3564250"/>
            <a:ext cx="1106908" cy="97761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A182AD5-2D8D-4003-8341-85EBB3DB7ED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88" y="2682322"/>
            <a:ext cx="699522" cy="68009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2CF311F-77E2-41FB-8B13-E95EE58EBB5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649" y="2677387"/>
            <a:ext cx="682924" cy="680090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FCEDE14-5836-465A-9557-D0EB70F709E1}"/>
              </a:ext>
            </a:extLst>
          </p:cNvPr>
          <p:cNvSpPr/>
          <p:nvPr/>
        </p:nvSpPr>
        <p:spPr>
          <a:xfrm>
            <a:off x="424122" y="1807197"/>
            <a:ext cx="3517477" cy="2606751"/>
          </a:xfrm>
          <a:prstGeom prst="roundRect">
            <a:avLst/>
          </a:prstGeom>
          <a:solidFill>
            <a:srgbClr val="0C343D">
              <a:alpha val="56699"/>
            </a:srgbClr>
          </a:solidFill>
          <a:ln>
            <a:noFill/>
          </a:ln>
        </p:spPr>
        <p:txBody>
          <a:bodyPr rot="0" spcFirstLastPara="1" vertOverflow="overflow" horzOverflow="overflow" vert="horz" wrap="square" lIns="234000" tIns="234000" rIns="234000" bIns="91425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Clr>
                <a:schemeClr val="tx2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3F3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Abertura de chamados;</a:t>
            </a:r>
          </a:p>
          <a:p>
            <a:pPr marL="285750" indent="-285750">
              <a:buClr>
                <a:schemeClr val="tx2"/>
              </a:buClr>
              <a:buSzPts val="1100"/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F3F3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chemeClr val="tx2"/>
              </a:buClr>
              <a:buSzPts val="1100"/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F3F3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chemeClr val="tx2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3F3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Mandar mensagem no chat;</a:t>
            </a:r>
          </a:p>
          <a:p>
            <a:pPr marL="285750" indent="-285750">
              <a:buClr>
                <a:schemeClr val="tx2"/>
              </a:buClr>
              <a:buSzPts val="1100"/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F3F3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chemeClr val="tx2"/>
              </a:buClr>
              <a:buSzPts val="1100"/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F3F3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chemeClr val="tx2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3F3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Consultar o FAQ.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DA68F9-5181-4842-A173-C0879E3530AE}"/>
              </a:ext>
            </a:extLst>
          </p:cNvPr>
          <p:cNvSpPr txBox="1"/>
          <p:nvPr/>
        </p:nvSpPr>
        <p:spPr>
          <a:xfrm>
            <a:off x="287079" y="346442"/>
            <a:ext cx="538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Ferramenta de </a:t>
            </a:r>
            <a:r>
              <a:rPr lang="pt-BR" sz="3600" dirty="0" err="1">
                <a:solidFill>
                  <a:srgbClr val="FFFFFF"/>
                </a:solidFill>
              </a:rPr>
              <a:t>HelpDesk</a:t>
            </a:r>
            <a:endParaRPr 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79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DA68F9-5181-4842-A173-C0879E3530AE}"/>
              </a:ext>
            </a:extLst>
          </p:cNvPr>
          <p:cNvSpPr txBox="1"/>
          <p:nvPr/>
        </p:nvSpPr>
        <p:spPr>
          <a:xfrm>
            <a:off x="2337375" y="353021"/>
            <a:ext cx="4469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FFFF"/>
                </a:solidFill>
              </a:rPr>
              <a:t>Contexto do Negócio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4DA68F9-5181-4842-A173-C0879E3530AE}"/>
              </a:ext>
            </a:extLst>
          </p:cNvPr>
          <p:cNvSpPr txBox="1"/>
          <p:nvPr/>
        </p:nvSpPr>
        <p:spPr>
          <a:xfrm>
            <a:off x="2337374" y="1058008"/>
            <a:ext cx="4469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FFFFFF"/>
                </a:solidFill>
              </a:rPr>
              <a:t>O Mercado de Jogos Online no Brasil</a:t>
            </a:r>
          </a:p>
        </p:txBody>
      </p:sp>
      <p:sp>
        <p:nvSpPr>
          <p:cNvPr id="9" name="Google Shape;705;p36">
            <a:extLst>
              <a:ext uri="{FF2B5EF4-FFF2-40B4-BE49-F238E27FC236}">
                <a16:creationId xmlns:a16="http://schemas.microsoft.com/office/drawing/2014/main" id="{0F1B14A9-1977-477C-BB1B-4F42D4021FEA}"/>
              </a:ext>
            </a:extLst>
          </p:cNvPr>
          <p:cNvSpPr txBox="1">
            <a:spLocks/>
          </p:cNvSpPr>
          <p:nvPr/>
        </p:nvSpPr>
        <p:spPr>
          <a:xfrm>
            <a:off x="2814141" y="2386050"/>
            <a:ext cx="1757859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556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pt-BR" sz="1400" b="1" dirty="0">
                <a:latin typeface="Segoe UI" panose="020B0502040204020203" pitchFamily="34" charset="0"/>
                <a:ea typeface="Rajdhani"/>
                <a:cs typeface="Segoe UI" panose="020B0502040204020203" pitchFamily="34" charset="0"/>
                <a:sym typeface="Rajdhani"/>
              </a:rPr>
              <a:t>MAIOR DA AMÉRICA LATINA</a:t>
            </a:r>
          </a:p>
        </p:txBody>
      </p:sp>
      <p:sp>
        <p:nvSpPr>
          <p:cNvPr id="10" name="Google Shape;706;p36">
            <a:extLst>
              <a:ext uri="{FF2B5EF4-FFF2-40B4-BE49-F238E27FC236}">
                <a16:creationId xmlns:a16="http://schemas.microsoft.com/office/drawing/2014/main" id="{0711A67F-D5D6-4702-89B5-3180F29BF27E}"/>
              </a:ext>
            </a:extLst>
          </p:cNvPr>
          <p:cNvSpPr txBox="1">
            <a:spLocks/>
          </p:cNvSpPr>
          <p:nvPr/>
        </p:nvSpPr>
        <p:spPr>
          <a:xfrm>
            <a:off x="6005000" y="2386050"/>
            <a:ext cx="1658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556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pt-BR" sz="1400" b="1" dirty="0">
                <a:latin typeface="Segoe UI" panose="020B0502040204020203" pitchFamily="34" charset="0"/>
                <a:ea typeface="Rajdhani"/>
                <a:cs typeface="Segoe UI" panose="020B0502040204020203" pitchFamily="34" charset="0"/>
                <a:sym typeface="Rajdhani"/>
              </a:rPr>
              <a:t>CRESCERÁ 5,3% ATÉ 2022</a:t>
            </a:r>
          </a:p>
        </p:txBody>
      </p:sp>
      <p:sp>
        <p:nvSpPr>
          <p:cNvPr id="11" name="Google Shape;707;p36">
            <a:extLst>
              <a:ext uri="{FF2B5EF4-FFF2-40B4-BE49-F238E27FC236}">
                <a16:creationId xmlns:a16="http://schemas.microsoft.com/office/drawing/2014/main" id="{6D56D473-1B07-410F-A8F9-C67611EDB700}"/>
              </a:ext>
            </a:extLst>
          </p:cNvPr>
          <p:cNvSpPr txBox="1">
            <a:spLocks/>
          </p:cNvSpPr>
          <p:nvPr/>
        </p:nvSpPr>
        <p:spPr>
          <a:xfrm>
            <a:off x="1367800" y="3661250"/>
            <a:ext cx="1658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556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pt-BR" sz="1400" b="1" dirty="0">
                <a:latin typeface="Segoe UI" panose="020B0502040204020203" pitchFamily="34" charset="0"/>
                <a:ea typeface="Rajdhani"/>
                <a:cs typeface="Segoe UI" panose="020B0502040204020203" pitchFamily="34" charset="0"/>
                <a:sym typeface="Rajdhani"/>
              </a:rPr>
              <a:t>13º MERCADO MUNDO</a:t>
            </a:r>
          </a:p>
        </p:txBody>
      </p:sp>
      <p:sp>
        <p:nvSpPr>
          <p:cNvPr id="13" name="Google Shape;709;p36">
            <a:extLst>
              <a:ext uri="{FF2B5EF4-FFF2-40B4-BE49-F238E27FC236}">
                <a16:creationId xmlns:a16="http://schemas.microsoft.com/office/drawing/2014/main" id="{F0AF1D7D-4CA5-4BCE-A59C-D0061BB91D0D}"/>
              </a:ext>
            </a:extLst>
          </p:cNvPr>
          <p:cNvSpPr txBox="1">
            <a:spLocks/>
          </p:cNvSpPr>
          <p:nvPr/>
        </p:nvSpPr>
        <p:spPr>
          <a:xfrm>
            <a:off x="4440336" y="3608683"/>
            <a:ext cx="1658400" cy="69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556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pt-BR" sz="1400" b="1" dirty="0">
                <a:latin typeface="Segoe UI" panose="020B0502040204020203" pitchFamily="34" charset="0"/>
                <a:ea typeface="Rajdhani"/>
                <a:cs typeface="Segoe UI" panose="020B0502040204020203" pitchFamily="34" charset="0"/>
                <a:sym typeface="Rajdhani"/>
              </a:rPr>
              <a:t>MOVIMENTA R$ 5,6 BILHÕES POR ANO</a:t>
            </a:r>
          </a:p>
        </p:txBody>
      </p:sp>
      <p:sp>
        <p:nvSpPr>
          <p:cNvPr id="14" name="Google Shape;710;p36">
            <a:extLst>
              <a:ext uri="{FF2B5EF4-FFF2-40B4-BE49-F238E27FC236}">
                <a16:creationId xmlns:a16="http://schemas.microsoft.com/office/drawing/2014/main" id="{2D1FA387-9137-42A7-9B33-6FD1F38D5FA1}"/>
              </a:ext>
            </a:extLst>
          </p:cNvPr>
          <p:cNvSpPr/>
          <p:nvPr/>
        </p:nvSpPr>
        <p:spPr>
          <a:xfrm>
            <a:off x="1910650" y="2936611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Google Shape;711;p36">
            <a:extLst>
              <a:ext uri="{FF2B5EF4-FFF2-40B4-BE49-F238E27FC236}">
                <a16:creationId xmlns:a16="http://schemas.microsoft.com/office/drawing/2014/main" id="{BC460A8C-473D-4B38-A32B-4504F4431862}"/>
              </a:ext>
            </a:extLst>
          </p:cNvPr>
          <p:cNvSpPr/>
          <p:nvPr/>
        </p:nvSpPr>
        <p:spPr>
          <a:xfrm>
            <a:off x="3456350" y="2936611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Google Shape;712;p36">
            <a:extLst>
              <a:ext uri="{FF2B5EF4-FFF2-40B4-BE49-F238E27FC236}">
                <a16:creationId xmlns:a16="http://schemas.microsoft.com/office/drawing/2014/main" id="{78DC1993-E420-46AD-A1B0-E58F5D0C2614}"/>
              </a:ext>
            </a:extLst>
          </p:cNvPr>
          <p:cNvSpPr/>
          <p:nvPr/>
        </p:nvSpPr>
        <p:spPr>
          <a:xfrm>
            <a:off x="5002050" y="2936611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Google Shape;713;p36">
            <a:extLst>
              <a:ext uri="{FF2B5EF4-FFF2-40B4-BE49-F238E27FC236}">
                <a16:creationId xmlns:a16="http://schemas.microsoft.com/office/drawing/2014/main" id="{40CA2AA9-D1DF-479F-AF3C-1292A9B87AAE}"/>
              </a:ext>
            </a:extLst>
          </p:cNvPr>
          <p:cNvSpPr/>
          <p:nvPr/>
        </p:nvSpPr>
        <p:spPr>
          <a:xfrm>
            <a:off x="6547750" y="2936611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Google Shape;715;p36">
            <a:extLst>
              <a:ext uri="{FF2B5EF4-FFF2-40B4-BE49-F238E27FC236}">
                <a16:creationId xmlns:a16="http://schemas.microsoft.com/office/drawing/2014/main" id="{BEA734EE-CCC1-4493-B59A-932ECC211C6D}"/>
              </a:ext>
            </a:extLst>
          </p:cNvPr>
          <p:cNvCxnSpPr>
            <a:stCxn id="14" idx="6"/>
            <a:endCxn id="17" idx="2"/>
          </p:cNvCxnSpPr>
          <p:nvPr/>
        </p:nvCxnSpPr>
        <p:spPr>
          <a:xfrm>
            <a:off x="2483350" y="3222961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716;p36">
            <a:extLst>
              <a:ext uri="{FF2B5EF4-FFF2-40B4-BE49-F238E27FC236}">
                <a16:creationId xmlns:a16="http://schemas.microsoft.com/office/drawing/2014/main" id="{6FF5E571-A675-4982-A34F-7C64865BE0E4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4029050" y="3222961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717;p36">
            <a:extLst>
              <a:ext uri="{FF2B5EF4-FFF2-40B4-BE49-F238E27FC236}">
                <a16:creationId xmlns:a16="http://schemas.microsoft.com/office/drawing/2014/main" id="{BF5AD8AE-4A78-41F3-8B67-330235E931F4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5574750" y="3222961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DA68F9-5181-4842-A173-C0879E3530AE}"/>
              </a:ext>
            </a:extLst>
          </p:cNvPr>
          <p:cNvSpPr txBox="1"/>
          <p:nvPr/>
        </p:nvSpPr>
        <p:spPr>
          <a:xfrm>
            <a:off x="1878989" y="346442"/>
            <a:ext cx="538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Ferramenta de </a:t>
            </a:r>
            <a:r>
              <a:rPr lang="pt-BR" sz="3600" dirty="0" err="1">
                <a:solidFill>
                  <a:srgbClr val="FFFFFF"/>
                </a:solidFill>
              </a:rPr>
              <a:t>HelpDesk</a:t>
            </a:r>
            <a:endParaRPr lang="pt-BR" sz="3600" dirty="0">
              <a:solidFill>
                <a:srgbClr val="FFFFFF"/>
              </a:solidFill>
            </a:endParaRP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D8ABCF6-3050-4220-97EB-BA9C0D62A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20" y="1812796"/>
            <a:ext cx="6772940" cy="400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49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2;p24"/>
          <p:cNvSpPr txBox="1">
            <a:spLocks/>
          </p:cNvSpPr>
          <p:nvPr/>
        </p:nvSpPr>
        <p:spPr>
          <a:xfrm>
            <a:off x="2058171" y="2148548"/>
            <a:ext cx="5027658" cy="846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pt-BR" sz="3600" b="0" dirty="0">
                <a:latin typeface="Segoe UI" panose="020B0502040204020203" pitchFamily="34" charset="0"/>
                <a:cs typeface="Segoe UI" panose="020B0502040204020203" pitchFamily="34" charset="0"/>
              </a:rPr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1702470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D2024315-1B17-407E-87E1-96B644964B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599"/>
          <a:stretch/>
        </p:blipFill>
        <p:spPr>
          <a:xfrm>
            <a:off x="7404806" y="4339125"/>
            <a:ext cx="846701" cy="440981"/>
          </a:xfrm>
          <a:prstGeom prst="rect">
            <a:avLst/>
          </a:prstGeom>
        </p:spPr>
      </p:pic>
      <p:pic>
        <p:nvPicPr>
          <p:cNvPr id="25" name="Imagem 24" descr="Uma imagem contendo luz&#10;&#10;Descrição gerada automaticamente">
            <a:extLst>
              <a:ext uri="{FF2B5EF4-FFF2-40B4-BE49-F238E27FC236}">
                <a16:creationId xmlns:a16="http://schemas.microsoft.com/office/drawing/2014/main" id="{B7FAACDC-F0D1-47AD-B327-A3486C6B0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273" y="4078026"/>
            <a:ext cx="1101938" cy="64908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34A49640-F677-4F13-91D5-2955150F8C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956" b="24990"/>
          <a:stretch/>
        </p:blipFill>
        <p:spPr>
          <a:xfrm>
            <a:off x="409874" y="4402570"/>
            <a:ext cx="1470780" cy="436000"/>
          </a:xfrm>
          <a:prstGeom prst="rect">
            <a:avLst/>
          </a:prstGeom>
        </p:spPr>
      </p:pic>
      <p:pic>
        <p:nvPicPr>
          <p:cNvPr id="27" name="Imagem 26" descr="Uma imagem contendo placar, relógio&#10;&#10;Descrição gerada automaticamente">
            <a:extLst>
              <a:ext uri="{FF2B5EF4-FFF2-40B4-BE49-F238E27FC236}">
                <a16:creationId xmlns:a16="http://schemas.microsoft.com/office/drawing/2014/main" id="{8D0ED33C-87AF-479C-8BB2-64DC551BF1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70" t="20490" r="9902" b="20747"/>
          <a:stretch/>
        </p:blipFill>
        <p:spPr>
          <a:xfrm>
            <a:off x="2794268" y="4402570"/>
            <a:ext cx="1661391" cy="436000"/>
          </a:xfrm>
          <a:prstGeom prst="rect">
            <a:avLst/>
          </a:prstGeom>
        </p:spPr>
      </p:pic>
      <p:sp>
        <p:nvSpPr>
          <p:cNvPr id="28" name="Google Shape;102;p24">
            <a:extLst>
              <a:ext uri="{FF2B5EF4-FFF2-40B4-BE49-F238E27FC236}">
                <a16:creationId xmlns:a16="http://schemas.microsoft.com/office/drawing/2014/main" id="{CAF45DDF-781E-4A89-834E-B4D3E41C7CF1}"/>
              </a:ext>
            </a:extLst>
          </p:cNvPr>
          <p:cNvSpPr txBox="1">
            <a:spLocks/>
          </p:cNvSpPr>
          <p:nvPr/>
        </p:nvSpPr>
        <p:spPr>
          <a:xfrm>
            <a:off x="2058171" y="2148548"/>
            <a:ext cx="5027658" cy="846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pt-BR" sz="5400" b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08913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DA68F9-5181-4842-A173-C0879E3530AE}"/>
              </a:ext>
            </a:extLst>
          </p:cNvPr>
          <p:cNvSpPr txBox="1"/>
          <p:nvPr/>
        </p:nvSpPr>
        <p:spPr>
          <a:xfrm>
            <a:off x="1878989" y="2248585"/>
            <a:ext cx="538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FFFF"/>
                </a:solidFill>
              </a:rPr>
              <a:t>Planejamento</a:t>
            </a:r>
          </a:p>
        </p:txBody>
      </p:sp>
    </p:spTree>
    <p:extLst>
      <p:ext uri="{BB962C8B-B14F-4D97-AF65-F5344CB8AC3E}">
        <p14:creationId xmlns:p14="http://schemas.microsoft.com/office/powerpoint/2010/main" val="217145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DA68F9-5181-4842-A173-C0879E3530AE}"/>
              </a:ext>
            </a:extLst>
          </p:cNvPr>
          <p:cNvSpPr txBox="1"/>
          <p:nvPr/>
        </p:nvSpPr>
        <p:spPr>
          <a:xfrm>
            <a:off x="1878989" y="0"/>
            <a:ext cx="538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FFFF"/>
                </a:solidFill>
              </a:rPr>
              <a:t>Metodologia</a:t>
            </a:r>
          </a:p>
        </p:txBody>
      </p:sp>
      <p:sp>
        <p:nvSpPr>
          <p:cNvPr id="25" name="Oval 13">
            <a:extLst>
              <a:ext uri="{FF2B5EF4-FFF2-40B4-BE49-F238E27FC236}">
                <a16:creationId xmlns:a16="http://schemas.microsoft.com/office/drawing/2014/main" id="{083E9666-FAA4-4563-8112-CADB736646D1}"/>
              </a:ext>
            </a:extLst>
          </p:cNvPr>
          <p:cNvSpPr/>
          <p:nvPr/>
        </p:nvSpPr>
        <p:spPr>
          <a:xfrm>
            <a:off x="1555904" y="830640"/>
            <a:ext cx="2818256" cy="2906774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083E9666-FAA4-4563-8112-CADB736646D1}"/>
              </a:ext>
            </a:extLst>
          </p:cNvPr>
          <p:cNvSpPr/>
          <p:nvPr/>
        </p:nvSpPr>
        <p:spPr>
          <a:xfrm>
            <a:off x="3421421" y="1391226"/>
            <a:ext cx="3624064" cy="3641068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2" name="Group 19">
            <a:extLst>
              <a:ext uri="{FF2B5EF4-FFF2-40B4-BE49-F238E27FC236}">
                <a16:creationId xmlns:a16="http://schemas.microsoft.com/office/drawing/2014/main" id="{3EF92792-52D8-4D57-A801-345C6C05C404}"/>
              </a:ext>
            </a:extLst>
          </p:cNvPr>
          <p:cNvGrpSpPr/>
          <p:nvPr/>
        </p:nvGrpSpPr>
        <p:grpSpPr>
          <a:xfrm>
            <a:off x="1905472" y="1648372"/>
            <a:ext cx="778630" cy="805322"/>
            <a:chOff x="2736685" y="4481688"/>
            <a:chExt cx="1741367" cy="1792652"/>
          </a:xfrm>
        </p:grpSpPr>
        <p:sp>
          <p:nvSpPr>
            <p:cNvPr id="33" name="Freeform: Shape 20">
              <a:extLst>
                <a:ext uri="{FF2B5EF4-FFF2-40B4-BE49-F238E27FC236}">
                  <a16:creationId xmlns:a16="http://schemas.microsoft.com/office/drawing/2014/main" id="{18EB599A-B98A-4A0D-9B86-C98BB5555A7C}"/>
                </a:ext>
              </a:extLst>
            </p:cNvPr>
            <p:cNvSpPr/>
            <p:nvPr/>
          </p:nvSpPr>
          <p:spPr>
            <a:xfrm>
              <a:off x="3172072" y="4481688"/>
              <a:ext cx="883757" cy="1511276"/>
            </a:xfrm>
            <a:custGeom>
              <a:avLst/>
              <a:gdLst>
                <a:gd name="connsiteX0" fmla="*/ 216364 w 989594"/>
                <a:gd name="connsiteY0" fmla="*/ 1501182 h 1692265"/>
                <a:gd name="connsiteX1" fmla="*/ 128530 w 989594"/>
                <a:gd name="connsiteY1" fmla="*/ 1386412 h 1692265"/>
                <a:gd name="connsiteX2" fmla="*/ 36597 w 989594"/>
                <a:gd name="connsiteY2" fmla="*/ 1159215 h 1692265"/>
                <a:gd name="connsiteX3" fmla="*/ 35426 w 989594"/>
                <a:gd name="connsiteY3" fmla="*/ 1145162 h 1692265"/>
                <a:gd name="connsiteX4" fmla="*/ 13175 w 989594"/>
                <a:gd name="connsiteY4" fmla="*/ 938460 h 1692265"/>
                <a:gd name="connsiteX5" fmla="*/ 2635 w 989594"/>
                <a:gd name="connsiteY5" fmla="*/ 839500 h 1692265"/>
                <a:gd name="connsiteX6" fmla="*/ 6734 w 989594"/>
                <a:gd name="connsiteY6" fmla="*/ 783872 h 1692265"/>
                <a:gd name="connsiteX7" fmla="*/ 1464 w 989594"/>
                <a:gd name="connsiteY7" fmla="*/ 670274 h 1692265"/>
                <a:gd name="connsiteX8" fmla="*/ 3806 w 989594"/>
                <a:gd name="connsiteY8" fmla="*/ 643338 h 1692265"/>
                <a:gd name="connsiteX9" fmla="*/ 1464 w 989594"/>
                <a:gd name="connsiteY9" fmla="*/ 458301 h 1692265"/>
                <a:gd name="connsiteX10" fmla="*/ 43624 w 989594"/>
                <a:gd name="connsiteY10" fmla="*/ 223492 h 1692265"/>
                <a:gd name="connsiteX11" fmla="*/ 50065 w 989594"/>
                <a:gd name="connsiteY11" fmla="*/ 206511 h 1692265"/>
                <a:gd name="connsiteX12" fmla="*/ 65875 w 989594"/>
                <a:gd name="connsiteY12" fmla="*/ 169035 h 1692265"/>
                <a:gd name="connsiteX13" fmla="*/ 139656 w 989594"/>
                <a:gd name="connsiteY13" fmla="*/ 101110 h 1692265"/>
                <a:gd name="connsiteX14" fmla="*/ 165420 w 989594"/>
                <a:gd name="connsiteY14" fmla="*/ 85300 h 1692265"/>
                <a:gd name="connsiteX15" fmla="*/ 296000 w 989594"/>
                <a:gd name="connsiteY15" fmla="*/ 27915 h 1692265"/>
                <a:gd name="connsiteX16" fmla="*/ 481037 w 989594"/>
                <a:gd name="connsiteY16" fmla="*/ 2151 h 1692265"/>
                <a:gd name="connsiteX17" fmla="*/ 776158 w 989594"/>
                <a:gd name="connsiteY17" fmla="*/ 57193 h 1692265"/>
                <a:gd name="connsiteX18" fmla="*/ 900297 w 989594"/>
                <a:gd name="connsiteY18" fmla="*/ 173720 h 1692265"/>
                <a:gd name="connsiteX19" fmla="*/ 993401 w 989594"/>
                <a:gd name="connsiteY19" fmla="*/ 525641 h 1692265"/>
                <a:gd name="connsiteX20" fmla="*/ 988716 w 989594"/>
                <a:gd name="connsiteY20" fmla="*/ 647437 h 1692265"/>
                <a:gd name="connsiteX21" fmla="*/ 991059 w 989594"/>
                <a:gd name="connsiteY21" fmla="*/ 674958 h 1692265"/>
                <a:gd name="connsiteX22" fmla="*/ 981690 w 989594"/>
                <a:gd name="connsiteY22" fmla="*/ 874634 h 1692265"/>
                <a:gd name="connsiteX23" fmla="*/ 965880 w 989594"/>
                <a:gd name="connsiteY23" fmla="*/ 953099 h 1692265"/>
                <a:gd name="connsiteX24" fmla="*/ 955339 w 989594"/>
                <a:gd name="connsiteY24" fmla="*/ 1105344 h 1692265"/>
                <a:gd name="connsiteX25" fmla="*/ 911423 w 989594"/>
                <a:gd name="connsiteY25" fmla="*/ 1322001 h 1692265"/>
                <a:gd name="connsiteX26" fmla="*/ 832372 w 989594"/>
                <a:gd name="connsiteY26" fmla="*/ 1481273 h 1692265"/>
                <a:gd name="connsiteX27" fmla="*/ 810121 w 989594"/>
                <a:gd name="connsiteY27" fmla="*/ 1511136 h 1692265"/>
                <a:gd name="connsiteX28" fmla="*/ 777330 w 989594"/>
                <a:gd name="connsiteY28" fmla="*/ 1555639 h 1692265"/>
                <a:gd name="connsiteX29" fmla="*/ 644993 w 989594"/>
                <a:gd name="connsiteY29" fmla="*/ 1663382 h 1692265"/>
                <a:gd name="connsiteX30" fmla="*/ 517341 w 989594"/>
                <a:gd name="connsiteY30" fmla="*/ 1692660 h 1692265"/>
                <a:gd name="connsiteX31" fmla="*/ 304783 w 989594"/>
                <a:gd name="connsiteY31" fmla="*/ 1592529 h 1692265"/>
                <a:gd name="connsiteX32" fmla="*/ 231003 w 989594"/>
                <a:gd name="connsiteY32" fmla="*/ 1524019 h 1692265"/>
                <a:gd name="connsiteX33" fmla="*/ 216364 w 989594"/>
                <a:gd name="connsiteY33" fmla="*/ 1501182 h 169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89594" h="1692265">
                  <a:moveTo>
                    <a:pt x="216364" y="1501182"/>
                  </a:moveTo>
                  <a:cubicBezTo>
                    <a:pt x="186501" y="1463120"/>
                    <a:pt x="153709" y="1427987"/>
                    <a:pt x="128530" y="1386412"/>
                  </a:cubicBezTo>
                  <a:cubicBezTo>
                    <a:pt x="85784" y="1316731"/>
                    <a:pt x="59434" y="1272814"/>
                    <a:pt x="36597" y="1159215"/>
                  </a:cubicBezTo>
                  <a:cubicBezTo>
                    <a:pt x="36597" y="1154531"/>
                    <a:pt x="37183" y="1149261"/>
                    <a:pt x="35426" y="1145162"/>
                  </a:cubicBezTo>
                  <a:cubicBezTo>
                    <a:pt x="16103" y="1065526"/>
                    <a:pt x="23130" y="1008141"/>
                    <a:pt x="13175" y="938460"/>
                  </a:cubicBezTo>
                  <a:cubicBezTo>
                    <a:pt x="2635" y="906254"/>
                    <a:pt x="878" y="872877"/>
                    <a:pt x="2635" y="839500"/>
                  </a:cubicBezTo>
                  <a:cubicBezTo>
                    <a:pt x="3806" y="820762"/>
                    <a:pt x="3806" y="802024"/>
                    <a:pt x="6734" y="783872"/>
                  </a:cubicBezTo>
                  <a:cubicBezTo>
                    <a:pt x="12590" y="745225"/>
                    <a:pt x="7319" y="707749"/>
                    <a:pt x="1464" y="670274"/>
                  </a:cubicBezTo>
                  <a:cubicBezTo>
                    <a:pt x="293" y="661490"/>
                    <a:pt x="-2049" y="651536"/>
                    <a:pt x="3806" y="643338"/>
                  </a:cubicBezTo>
                  <a:cubicBezTo>
                    <a:pt x="-878" y="581854"/>
                    <a:pt x="-293" y="520371"/>
                    <a:pt x="1464" y="458301"/>
                  </a:cubicBezTo>
                  <a:cubicBezTo>
                    <a:pt x="4392" y="373981"/>
                    <a:pt x="10247" y="298444"/>
                    <a:pt x="43624" y="223492"/>
                  </a:cubicBezTo>
                  <a:cubicBezTo>
                    <a:pt x="45966" y="218222"/>
                    <a:pt x="51236" y="212952"/>
                    <a:pt x="50065" y="206511"/>
                  </a:cubicBezTo>
                  <a:cubicBezTo>
                    <a:pt x="49480" y="191286"/>
                    <a:pt x="57678" y="179575"/>
                    <a:pt x="65875" y="169035"/>
                  </a:cubicBezTo>
                  <a:cubicBezTo>
                    <a:pt x="81685" y="149712"/>
                    <a:pt x="116233" y="113993"/>
                    <a:pt x="139656" y="101110"/>
                  </a:cubicBezTo>
                  <a:cubicBezTo>
                    <a:pt x="147854" y="94669"/>
                    <a:pt x="156051" y="89399"/>
                    <a:pt x="165420" y="85300"/>
                  </a:cubicBezTo>
                  <a:cubicBezTo>
                    <a:pt x="209337" y="66562"/>
                    <a:pt x="253254" y="48410"/>
                    <a:pt x="296000" y="27915"/>
                  </a:cubicBezTo>
                  <a:cubicBezTo>
                    <a:pt x="355142" y="-191"/>
                    <a:pt x="416625" y="-3119"/>
                    <a:pt x="481037" y="2151"/>
                  </a:cubicBezTo>
                  <a:cubicBezTo>
                    <a:pt x="581753" y="10349"/>
                    <a:pt x="680712" y="22060"/>
                    <a:pt x="776158" y="57193"/>
                  </a:cubicBezTo>
                  <a:cubicBezTo>
                    <a:pt x="830615" y="77688"/>
                    <a:pt x="872776" y="122776"/>
                    <a:pt x="900297" y="173720"/>
                  </a:cubicBezTo>
                  <a:cubicBezTo>
                    <a:pt x="960024" y="283219"/>
                    <a:pt x="998671" y="398574"/>
                    <a:pt x="993401" y="525641"/>
                  </a:cubicBezTo>
                  <a:cubicBezTo>
                    <a:pt x="991644" y="566044"/>
                    <a:pt x="991059" y="606448"/>
                    <a:pt x="988716" y="647437"/>
                  </a:cubicBezTo>
                  <a:cubicBezTo>
                    <a:pt x="993401" y="656220"/>
                    <a:pt x="992815" y="665589"/>
                    <a:pt x="991059" y="674958"/>
                  </a:cubicBezTo>
                  <a:cubicBezTo>
                    <a:pt x="978762" y="741126"/>
                    <a:pt x="983446" y="807880"/>
                    <a:pt x="981690" y="874634"/>
                  </a:cubicBezTo>
                  <a:cubicBezTo>
                    <a:pt x="981104" y="901569"/>
                    <a:pt x="982275" y="929091"/>
                    <a:pt x="965880" y="953099"/>
                  </a:cubicBezTo>
                  <a:cubicBezTo>
                    <a:pt x="951241" y="1002871"/>
                    <a:pt x="955339" y="1053815"/>
                    <a:pt x="955339" y="1105344"/>
                  </a:cubicBezTo>
                  <a:cubicBezTo>
                    <a:pt x="954754" y="1179710"/>
                    <a:pt x="923719" y="1249977"/>
                    <a:pt x="911423" y="1322001"/>
                  </a:cubicBezTo>
                  <a:cubicBezTo>
                    <a:pt x="900882" y="1383484"/>
                    <a:pt x="867506" y="1432671"/>
                    <a:pt x="832372" y="1481273"/>
                  </a:cubicBezTo>
                  <a:cubicBezTo>
                    <a:pt x="825345" y="1491227"/>
                    <a:pt x="817148" y="1501182"/>
                    <a:pt x="810121" y="1511136"/>
                  </a:cubicBezTo>
                  <a:cubicBezTo>
                    <a:pt x="805436" y="1530460"/>
                    <a:pt x="790797" y="1543342"/>
                    <a:pt x="777330" y="1555639"/>
                  </a:cubicBezTo>
                  <a:cubicBezTo>
                    <a:pt x="734584" y="1593700"/>
                    <a:pt x="691838" y="1631176"/>
                    <a:pt x="644993" y="1663382"/>
                  </a:cubicBezTo>
                  <a:cubicBezTo>
                    <a:pt x="606346" y="1689732"/>
                    <a:pt x="561844" y="1693245"/>
                    <a:pt x="517341" y="1692660"/>
                  </a:cubicBezTo>
                  <a:cubicBezTo>
                    <a:pt x="431850" y="1691488"/>
                    <a:pt x="363339" y="1651670"/>
                    <a:pt x="304783" y="1592529"/>
                  </a:cubicBezTo>
                  <a:cubicBezTo>
                    <a:pt x="280776" y="1568521"/>
                    <a:pt x="253840" y="1548612"/>
                    <a:pt x="231003" y="1524019"/>
                  </a:cubicBezTo>
                  <a:cubicBezTo>
                    <a:pt x="224562" y="1517578"/>
                    <a:pt x="216364" y="1511722"/>
                    <a:pt x="216364" y="1501182"/>
                  </a:cubicBezTo>
                  <a:close/>
                </a:path>
              </a:pathLst>
            </a:custGeom>
            <a:solidFill>
              <a:srgbClr val="714B25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800" dirty="0"/>
            </a:p>
          </p:txBody>
        </p:sp>
        <p:sp>
          <p:nvSpPr>
            <p:cNvPr id="34" name="Freeform: Shape 21">
              <a:extLst>
                <a:ext uri="{FF2B5EF4-FFF2-40B4-BE49-F238E27FC236}">
                  <a16:creationId xmlns:a16="http://schemas.microsoft.com/office/drawing/2014/main" id="{4DB0811E-E92E-493E-8691-33E39416874E}"/>
                </a:ext>
              </a:extLst>
            </p:cNvPr>
            <p:cNvSpPr/>
            <p:nvPr/>
          </p:nvSpPr>
          <p:spPr>
            <a:xfrm>
              <a:off x="2736685" y="5855994"/>
              <a:ext cx="1741367" cy="418346"/>
            </a:xfrm>
            <a:custGeom>
              <a:avLst/>
              <a:gdLst>
                <a:gd name="connsiteX0" fmla="*/ 1948526 w 1949911"/>
                <a:gd name="connsiteY0" fmla="*/ 469970 h 468447"/>
                <a:gd name="connsiteX1" fmla="*/ 1143968 w 1949911"/>
                <a:gd name="connsiteY1" fmla="*/ 469970 h 468447"/>
                <a:gd name="connsiteX2" fmla="*/ 27307 w 1949911"/>
                <a:gd name="connsiteY2" fmla="*/ 469970 h 468447"/>
                <a:gd name="connsiteX3" fmla="*/ 2128 w 1949911"/>
                <a:gd name="connsiteY3" fmla="*/ 440107 h 468447"/>
                <a:gd name="connsiteX4" fmla="*/ 53071 w 1949911"/>
                <a:gd name="connsiteY4" fmla="*/ 275565 h 468447"/>
                <a:gd name="connsiteX5" fmla="*/ 278511 w 1949911"/>
                <a:gd name="connsiteY5" fmla="*/ 94041 h 468447"/>
                <a:gd name="connsiteX6" fmla="*/ 557238 w 1949911"/>
                <a:gd name="connsiteY6" fmla="*/ 6208 h 468447"/>
                <a:gd name="connsiteX7" fmla="*/ 581831 w 1949911"/>
                <a:gd name="connsiteY7" fmla="*/ 352 h 468447"/>
                <a:gd name="connsiteX8" fmla="*/ 596470 w 1949911"/>
                <a:gd name="connsiteY8" fmla="*/ 29044 h 468447"/>
                <a:gd name="connsiteX9" fmla="*/ 885151 w 1949911"/>
                <a:gd name="connsiteY9" fmla="*/ 335877 h 468447"/>
                <a:gd name="connsiteX10" fmla="*/ 1067259 w 1949911"/>
                <a:gd name="connsiteY10" fmla="*/ 331193 h 468447"/>
                <a:gd name="connsiteX11" fmla="*/ 1354769 w 1949911"/>
                <a:gd name="connsiteY11" fmla="*/ 36071 h 468447"/>
                <a:gd name="connsiteX12" fmla="*/ 1375849 w 1949911"/>
                <a:gd name="connsiteY12" fmla="*/ 938 h 468447"/>
                <a:gd name="connsiteX13" fmla="*/ 1677997 w 1949911"/>
                <a:gd name="connsiteY13" fmla="*/ 96384 h 468447"/>
                <a:gd name="connsiteX14" fmla="*/ 1947940 w 1949911"/>
                <a:gd name="connsiteY14" fmla="*/ 423126 h 468447"/>
                <a:gd name="connsiteX15" fmla="*/ 1948526 w 1949911"/>
                <a:gd name="connsiteY15" fmla="*/ 469970 h 46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49911" h="468447">
                  <a:moveTo>
                    <a:pt x="1948526" y="469970"/>
                  </a:moveTo>
                  <a:cubicBezTo>
                    <a:pt x="1680340" y="469970"/>
                    <a:pt x="1412154" y="469970"/>
                    <a:pt x="1143968" y="469970"/>
                  </a:cubicBezTo>
                  <a:cubicBezTo>
                    <a:pt x="771552" y="469970"/>
                    <a:pt x="399722" y="469970"/>
                    <a:pt x="27307" y="469970"/>
                  </a:cubicBezTo>
                  <a:cubicBezTo>
                    <a:pt x="-3142" y="469970"/>
                    <a:pt x="-1971" y="469970"/>
                    <a:pt x="2128" y="440107"/>
                  </a:cubicBezTo>
                  <a:cubicBezTo>
                    <a:pt x="10325" y="382722"/>
                    <a:pt x="24964" y="327094"/>
                    <a:pt x="53071" y="275565"/>
                  </a:cubicBezTo>
                  <a:cubicBezTo>
                    <a:pt x="103429" y="184803"/>
                    <a:pt x="178381" y="122734"/>
                    <a:pt x="278511" y="94041"/>
                  </a:cubicBezTo>
                  <a:cubicBezTo>
                    <a:pt x="372201" y="67691"/>
                    <a:pt x="464134" y="34900"/>
                    <a:pt x="557238" y="6208"/>
                  </a:cubicBezTo>
                  <a:cubicBezTo>
                    <a:pt x="565435" y="3865"/>
                    <a:pt x="573048" y="-1405"/>
                    <a:pt x="581831" y="352"/>
                  </a:cubicBezTo>
                  <a:cubicBezTo>
                    <a:pt x="591786" y="7379"/>
                    <a:pt x="592371" y="19090"/>
                    <a:pt x="596470" y="29044"/>
                  </a:cubicBezTo>
                  <a:cubicBezTo>
                    <a:pt x="650341" y="171335"/>
                    <a:pt x="744031" y="274394"/>
                    <a:pt x="885151" y="335877"/>
                  </a:cubicBezTo>
                  <a:cubicBezTo>
                    <a:pt x="948391" y="363399"/>
                    <a:pt x="1005776" y="359885"/>
                    <a:pt x="1067259" y="331193"/>
                  </a:cubicBezTo>
                  <a:cubicBezTo>
                    <a:pt x="1200181" y="267952"/>
                    <a:pt x="1296213" y="170750"/>
                    <a:pt x="1354769" y="36071"/>
                  </a:cubicBezTo>
                  <a:cubicBezTo>
                    <a:pt x="1360039" y="23774"/>
                    <a:pt x="1362381" y="8550"/>
                    <a:pt x="1375849" y="938"/>
                  </a:cubicBezTo>
                  <a:cubicBezTo>
                    <a:pt x="1477151" y="31972"/>
                    <a:pt x="1577281" y="64763"/>
                    <a:pt x="1677997" y="96384"/>
                  </a:cubicBezTo>
                  <a:cubicBezTo>
                    <a:pt x="1836684" y="146742"/>
                    <a:pt x="1922761" y="260926"/>
                    <a:pt x="1947940" y="423126"/>
                  </a:cubicBezTo>
                  <a:cubicBezTo>
                    <a:pt x="1950282" y="438350"/>
                    <a:pt x="1958480" y="454160"/>
                    <a:pt x="1948526" y="469970"/>
                  </a:cubicBezTo>
                  <a:close/>
                </a:path>
              </a:pathLst>
            </a:custGeom>
            <a:solidFill>
              <a:schemeClr val="accent2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5" name="Freeform: Shape 22">
              <a:extLst>
                <a:ext uri="{FF2B5EF4-FFF2-40B4-BE49-F238E27FC236}">
                  <a16:creationId xmlns:a16="http://schemas.microsoft.com/office/drawing/2014/main" id="{F9F91D63-5154-41CA-A17F-F281643F5171}"/>
                </a:ext>
              </a:extLst>
            </p:cNvPr>
            <p:cNvSpPr/>
            <p:nvPr/>
          </p:nvSpPr>
          <p:spPr>
            <a:xfrm>
              <a:off x="3101616" y="4708800"/>
              <a:ext cx="1016287" cy="1475493"/>
            </a:xfrm>
            <a:custGeom>
              <a:avLst/>
              <a:gdLst>
                <a:gd name="connsiteX0" fmla="*/ 252462 w 1016287"/>
                <a:gd name="connsiteY0" fmla="*/ 1114041 h 1475493"/>
                <a:gd name="connsiteX1" fmla="*/ 373260 w 1016287"/>
                <a:gd name="connsiteY1" fmla="*/ 1223335 h 1475493"/>
                <a:gd name="connsiteX2" fmla="*/ 608580 w 1016287"/>
                <a:gd name="connsiteY2" fmla="*/ 1265692 h 1475493"/>
                <a:gd name="connsiteX3" fmla="*/ 689111 w 1016287"/>
                <a:gd name="connsiteY3" fmla="*/ 1210261 h 1475493"/>
                <a:gd name="connsiteX4" fmla="*/ 782716 w 1016287"/>
                <a:gd name="connsiteY4" fmla="*/ 1121885 h 1475493"/>
                <a:gd name="connsiteX5" fmla="*/ 862726 w 1016287"/>
                <a:gd name="connsiteY5" fmla="*/ 1147509 h 1475493"/>
                <a:gd name="connsiteX6" fmla="*/ 687543 w 1016287"/>
                <a:gd name="connsiteY6" fmla="*/ 1389628 h 1475493"/>
                <a:gd name="connsiteX7" fmla="*/ 520727 w 1016287"/>
                <a:gd name="connsiteY7" fmla="*/ 1472774 h 1475493"/>
                <a:gd name="connsiteX8" fmla="*/ 491966 w 1016287"/>
                <a:gd name="connsiteY8" fmla="*/ 1473819 h 1475493"/>
                <a:gd name="connsiteX9" fmla="*/ 154673 w 1016287"/>
                <a:gd name="connsiteY9" fmla="*/ 1148555 h 1475493"/>
                <a:gd name="connsiteX10" fmla="*/ 252462 w 1016287"/>
                <a:gd name="connsiteY10" fmla="*/ 1114041 h 1475493"/>
                <a:gd name="connsiteX11" fmla="*/ 943780 w 1016287"/>
                <a:gd name="connsiteY11" fmla="*/ 350558 h 1475493"/>
                <a:gd name="connsiteX12" fmla="*/ 999211 w 1016287"/>
                <a:gd name="connsiteY12" fmla="*/ 378797 h 1475493"/>
                <a:gd name="connsiteX13" fmla="*/ 1002348 w 1016287"/>
                <a:gd name="connsiteY13" fmla="*/ 515806 h 1475493"/>
                <a:gd name="connsiteX14" fmla="*/ 945871 w 1016287"/>
                <a:gd name="connsiteY14" fmla="*/ 609934 h 1475493"/>
                <a:gd name="connsiteX15" fmla="*/ 923385 w 1016287"/>
                <a:gd name="connsiteY15" fmla="*/ 623531 h 1475493"/>
                <a:gd name="connsiteX16" fmla="*/ 930707 w 1016287"/>
                <a:gd name="connsiteY16" fmla="*/ 447301 h 1475493"/>
                <a:gd name="connsiteX17" fmla="*/ 943780 w 1016287"/>
                <a:gd name="connsiteY17" fmla="*/ 350558 h 1475493"/>
                <a:gd name="connsiteX18" fmla="*/ 63159 w 1016287"/>
                <a:gd name="connsiteY18" fmla="*/ 346899 h 1475493"/>
                <a:gd name="connsiteX19" fmla="*/ 70480 w 1016287"/>
                <a:gd name="connsiteY19" fmla="*/ 509008 h 1475493"/>
                <a:gd name="connsiteX20" fmla="*/ 71526 w 1016287"/>
                <a:gd name="connsiteY20" fmla="*/ 610980 h 1475493"/>
                <a:gd name="connsiteX21" fmla="*/ 408 w 1016287"/>
                <a:gd name="connsiteY21" fmla="*/ 428476 h 1475493"/>
                <a:gd name="connsiteX22" fmla="*/ 63159 w 1016287"/>
                <a:gd name="connsiteY22" fmla="*/ 346899 h 1475493"/>
                <a:gd name="connsiteX23" fmla="*/ 537330 w 1016287"/>
                <a:gd name="connsiteY23" fmla="*/ 781 h 1475493"/>
                <a:gd name="connsiteX24" fmla="*/ 739313 w 1016287"/>
                <a:gd name="connsiteY24" fmla="*/ 33138 h 1475493"/>
                <a:gd name="connsiteX25" fmla="*/ 745589 w 1016287"/>
                <a:gd name="connsiteY25" fmla="*/ 34707 h 1475493"/>
                <a:gd name="connsiteX26" fmla="*/ 861157 w 1016287"/>
                <a:gd name="connsiteY26" fmla="*/ 147660 h 1475493"/>
                <a:gd name="connsiteX27" fmla="*/ 898285 w 1016287"/>
                <a:gd name="connsiteY27" fmla="*/ 393962 h 1475493"/>
                <a:gd name="connsiteX28" fmla="*/ 848083 w 1016287"/>
                <a:gd name="connsiteY28" fmla="*/ 644970 h 1475493"/>
                <a:gd name="connsiteX29" fmla="*/ 811478 w 1016287"/>
                <a:gd name="connsiteY29" fmla="*/ 744850 h 1475493"/>
                <a:gd name="connsiteX30" fmla="*/ 787423 w 1016287"/>
                <a:gd name="connsiteY30" fmla="*/ 767859 h 1475493"/>
                <a:gd name="connsiteX31" fmla="*/ 758661 w 1016287"/>
                <a:gd name="connsiteY31" fmla="*/ 747987 h 1475493"/>
                <a:gd name="connsiteX32" fmla="*/ 553149 w 1016287"/>
                <a:gd name="connsiteY32" fmla="*/ 653859 h 1475493"/>
                <a:gd name="connsiteX33" fmla="*/ 505038 w 1016287"/>
                <a:gd name="connsiteY33" fmla="*/ 677914 h 1475493"/>
                <a:gd name="connsiteX34" fmla="*/ 566222 w 1016287"/>
                <a:gd name="connsiteY34" fmla="*/ 687327 h 1475493"/>
                <a:gd name="connsiteX35" fmla="*/ 636295 w 1016287"/>
                <a:gd name="connsiteY35" fmla="*/ 775180 h 1475493"/>
                <a:gd name="connsiteX36" fmla="*/ 605965 w 1016287"/>
                <a:gd name="connsiteY36" fmla="*/ 844207 h 1475493"/>
                <a:gd name="connsiteX37" fmla="*/ 403066 w 1016287"/>
                <a:gd name="connsiteY37" fmla="*/ 846822 h 1475493"/>
                <a:gd name="connsiteX38" fmla="*/ 421369 w 1016287"/>
                <a:gd name="connsiteY38" fmla="*/ 694648 h 1475493"/>
                <a:gd name="connsiteX39" fmla="*/ 500332 w 1016287"/>
                <a:gd name="connsiteY39" fmla="*/ 678437 h 1475493"/>
                <a:gd name="connsiteX40" fmla="*/ 278086 w 1016287"/>
                <a:gd name="connsiteY40" fmla="*/ 704061 h 1475493"/>
                <a:gd name="connsiteX41" fmla="*/ 245663 w 1016287"/>
                <a:gd name="connsiteY41" fmla="*/ 750079 h 1475493"/>
                <a:gd name="connsiteX42" fmla="*/ 220040 w 1016287"/>
                <a:gd name="connsiteY42" fmla="*/ 767859 h 1475493"/>
                <a:gd name="connsiteX43" fmla="*/ 195985 w 1016287"/>
                <a:gd name="connsiteY43" fmla="*/ 747987 h 1475493"/>
                <a:gd name="connsiteX44" fmla="*/ 106563 w 1016287"/>
                <a:gd name="connsiteY44" fmla="*/ 493841 h 1475493"/>
                <a:gd name="connsiteX45" fmla="*/ 104995 w 1016287"/>
                <a:gd name="connsiteY45" fmla="*/ 481291 h 1475493"/>
                <a:gd name="connsiteX46" fmla="*/ 121729 w 1016287"/>
                <a:gd name="connsiteY46" fmla="*/ 239173 h 1475493"/>
                <a:gd name="connsiteX47" fmla="*/ 168269 w 1016287"/>
                <a:gd name="connsiteY47" fmla="*/ 90138 h 1475493"/>
                <a:gd name="connsiteX48" fmla="*/ 197554 w 1016287"/>
                <a:gd name="connsiteY48" fmla="*/ 61376 h 1475493"/>
                <a:gd name="connsiteX49" fmla="*/ 332993 w 1016287"/>
                <a:gd name="connsiteY49" fmla="*/ 14312 h 1475493"/>
                <a:gd name="connsiteX50" fmla="*/ 537330 w 1016287"/>
                <a:gd name="connsiteY50" fmla="*/ 781 h 14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16287" h="1475493">
                  <a:moveTo>
                    <a:pt x="252462" y="1114041"/>
                  </a:moveTo>
                  <a:cubicBezTo>
                    <a:pt x="292728" y="1150647"/>
                    <a:pt x="331425" y="1188821"/>
                    <a:pt x="373260" y="1223335"/>
                  </a:cubicBezTo>
                  <a:cubicBezTo>
                    <a:pt x="443333" y="1280857"/>
                    <a:pt x="522818" y="1293408"/>
                    <a:pt x="608580" y="1265692"/>
                  </a:cubicBezTo>
                  <a:cubicBezTo>
                    <a:pt x="640478" y="1255234"/>
                    <a:pt x="663488" y="1230133"/>
                    <a:pt x="689111" y="1210261"/>
                  </a:cubicBezTo>
                  <a:cubicBezTo>
                    <a:pt x="723103" y="1183591"/>
                    <a:pt x="754478" y="1153785"/>
                    <a:pt x="782716" y="1121885"/>
                  </a:cubicBezTo>
                  <a:cubicBezTo>
                    <a:pt x="809386" y="1130252"/>
                    <a:pt x="836056" y="1139142"/>
                    <a:pt x="862726" y="1147509"/>
                  </a:cubicBezTo>
                  <a:cubicBezTo>
                    <a:pt x="827166" y="1244775"/>
                    <a:pt x="770689" y="1326876"/>
                    <a:pt x="687543" y="1389628"/>
                  </a:cubicBezTo>
                  <a:cubicBezTo>
                    <a:pt x="637341" y="1427801"/>
                    <a:pt x="581387" y="1454995"/>
                    <a:pt x="520727" y="1472774"/>
                  </a:cubicBezTo>
                  <a:cubicBezTo>
                    <a:pt x="510791" y="1475912"/>
                    <a:pt x="501379" y="1476434"/>
                    <a:pt x="491966" y="1473819"/>
                  </a:cubicBezTo>
                  <a:cubicBezTo>
                    <a:pt x="318352" y="1429371"/>
                    <a:pt x="206443" y="1319555"/>
                    <a:pt x="154673" y="1148555"/>
                  </a:cubicBezTo>
                  <a:cubicBezTo>
                    <a:pt x="185526" y="1131298"/>
                    <a:pt x="221086" y="1128160"/>
                    <a:pt x="252462" y="1114041"/>
                  </a:cubicBezTo>
                  <a:close/>
                  <a:moveTo>
                    <a:pt x="943780" y="350558"/>
                  </a:moveTo>
                  <a:cubicBezTo>
                    <a:pt x="964697" y="344283"/>
                    <a:pt x="985615" y="354742"/>
                    <a:pt x="999211" y="378797"/>
                  </a:cubicBezTo>
                  <a:cubicBezTo>
                    <a:pt x="1024312" y="424292"/>
                    <a:pt x="1018560" y="470311"/>
                    <a:pt x="1002348" y="515806"/>
                  </a:cubicBezTo>
                  <a:cubicBezTo>
                    <a:pt x="989798" y="550843"/>
                    <a:pt x="970972" y="582219"/>
                    <a:pt x="945871" y="609934"/>
                  </a:cubicBezTo>
                  <a:cubicBezTo>
                    <a:pt x="940119" y="616733"/>
                    <a:pt x="932798" y="621962"/>
                    <a:pt x="923385" y="623531"/>
                  </a:cubicBezTo>
                  <a:cubicBezTo>
                    <a:pt x="932275" y="565485"/>
                    <a:pt x="932275" y="506394"/>
                    <a:pt x="930707" y="447301"/>
                  </a:cubicBezTo>
                  <a:cubicBezTo>
                    <a:pt x="930183" y="414880"/>
                    <a:pt x="937504" y="382457"/>
                    <a:pt x="943780" y="350558"/>
                  </a:cubicBezTo>
                  <a:close/>
                  <a:moveTo>
                    <a:pt x="63159" y="346899"/>
                  </a:moveTo>
                  <a:cubicBezTo>
                    <a:pt x="76755" y="400238"/>
                    <a:pt x="75709" y="454623"/>
                    <a:pt x="70480" y="509008"/>
                  </a:cubicBezTo>
                  <a:cubicBezTo>
                    <a:pt x="66819" y="542998"/>
                    <a:pt x="73094" y="576989"/>
                    <a:pt x="71526" y="610980"/>
                  </a:cubicBezTo>
                  <a:cubicBezTo>
                    <a:pt x="24462" y="559210"/>
                    <a:pt x="-3776" y="500118"/>
                    <a:pt x="408" y="428476"/>
                  </a:cubicBezTo>
                  <a:cubicBezTo>
                    <a:pt x="2499" y="393440"/>
                    <a:pt x="26031" y="346375"/>
                    <a:pt x="63159" y="346899"/>
                  </a:cubicBezTo>
                  <a:close/>
                  <a:moveTo>
                    <a:pt x="537330" y="781"/>
                  </a:moveTo>
                  <a:cubicBezTo>
                    <a:pt x="605050" y="3592"/>
                    <a:pt x="672378" y="14051"/>
                    <a:pt x="739313" y="33138"/>
                  </a:cubicBezTo>
                  <a:cubicBezTo>
                    <a:pt x="741405" y="33661"/>
                    <a:pt x="743496" y="34184"/>
                    <a:pt x="745589" y="34707"/>
                  </a:cubicBezTo>
                  <a:cubicBezTo>
                    <a:pt x="804680" y="51441"/>
                    <a:pt x="842331" y="84908"/>
                    <a:pt x="861157" y="147660"/>
                  </a:cubicBezTo>
                  <a:cubicBezTo>
                    <a:pt x="885212" y="228715"/>
                    <a:pt x="888873" y="310815"/>
                    <a:pt x="898285" y="393962"/>
                  </a:cubicBezTo>
                  <a:cubicBezTo>
                    <a:pt x="908744" y="484952"/>
                    <a:pt x="874753" y="563392"/>
                    <a:pt x="848083" y="644970"/>
                  </a:cubicBezTo>
                  <a:cubicBezTo>
                    <a:pt x="837102" y="678437"/>
                    <a:pt x="824028" y="711382"/>
                    <a:pt x="811478" y="744850"/>
                  </a:cubicBezTo>
                  <a:cubicBezTo>
                    <a:pt x="807294" y="756354"/>
                    <a:pt x="801542" y="766290"/>
                    <a:pt x="787423" y="767859"/>
                  </a:cubicBezTo>
                  <a:cubicBezTo>
                    <a:pt x="771735" y="769428"/>
                    <a:pt x="765460" y="758969"/>
                    <a:pt x="758661" y="747987"/>
                  </a:cubicBezTo>
                  <a:cubicBezTo>
                    <a:pt x="710552" y="666410"/>
                    <a:pt x="633157" y="630850"/>
                    <a:pt x="553149" y="653859"/>
                  </a:cubicBezTo>
                  <a:cubicBezTo>
                    <a:pt x="536937" y="658565"/>
                    <a:pt x="521250" y="664318"/>
                    <a:pt x="505038" y="677914"/>
                  </a:cubicBezTo>
                  <a:cubicBezTo>
                    <a:pt x="528048" y="678960"/>
                    <a:pt x="547397" y="681575"/>
                    <a:pt x="566222" y="687327"/>
                  </a:cubicBezTo>
                  <a:cubicBezTo>
                    <a:pt x="609625" y="700924"/>
                    <a:pt x="629497" y="733345"/>
                    <a:pt x="636295" y="775180"/>
                  </a:cubicBezTo>
                  <a:cubicBezTo>
                    <a:pt x="641002" y="803941"/>
                    <a:pt x="628974" y="826950"/>
                    <a:pt x="605965" y="844207"/>
                  </a:cubicBezTo>
                  <a:cubicBezTo>
                    <a:pt x="551580" y="884995"/>
                    <a:pt x="459020" y="886564"/>
                    <a:pt x="403066" y="846822"/>
                  </a:cubicBezTo>
                  <a:cubicBezTo>
                    <a:pt x="350250" y="809170"/>
                    <a:pt x="360187" y="726025"/>
                    <a:pt x="421369" y="694648"/>
                  </a:cubicBezTo>
                  <a:cubicBezTo>
                    <a:pt x="444901" y="682621"/>
                    <a:pt x="470002" y="678437"/>
                    <a:pt x="500332" y="678437"/>
                  </a:cubicBezTo>
                  <a:cubicBezTo>
                    <a:pt x="432874" y="628759"/>
                    <a:pt x="335608" y="641309"/>
                    <a:pt x="278086" y="704061"/>
                  </a:cubicBezTo>
                  <a:cubicBezTo>
                    <a:pt x="265535" y="718180"/>
                    <a:pt x="254554" y="733345"/>
                    <a:pt x="245663" y="750079"/>
                  </a:cubicBezTo>
                  <a:cubicBezTo>
                    <a:pt x="240435" y="760537"/>
                    <a:pt x="233113" y="768382"/>
                    <a:pt x="220040" y="767859"/>
                  </a:cubicBezTo>
                  <a:cubicBezTo>
                    <a:pt x="206967" y="767336"/>
                    <a:pt x="200691" y="759492"/>
                    <a:pt x="195985" y="747987"/>
                  </a:cubicBezTo>
                  <a:cubicBezTo>
                    <a:pt x="161994" y="664841"/>
                    <a:pt x="132710" y="579603"/>
                    <a:pt x="106563" y="493841"/>
                  </a:cubicBezTo>
                  <a:cubicBezTo>
                    <a:pt x="105517" y="489658"/>
                    <a:pt x="104471" y="485474"/>
                    <a:pt x="104995" y="481291"/>
                  </a:cubicBezTo>
                  <a:cubicBezTo>
                    <a:pt x="110747" y="400236"/>
                    <a:pt x="107609" y="319182"/>
                    <a:pt x="121729" y="239173"/>
                  </a:cubicBezTo>
                  <a:cubicBezTo>
                    <a:pt x="130618" y="187926"/>
                    <a:pt x="148921" y="138770"/>
                    <a:pt x="168269" y="90138"/>
                  </a:cubicBezTo>
                  <a:cubicBezTo>
                    <a:pt x="173499" y="76018"/>
                    <a:pt x="186049" y="68697"/>
                    <a:pt x="197554" y="61376"/>
                  </a:cubicBezTo>
                  <a:cubicBezTo>
                    <a:pt x="238866" y="34707"/>
                    <a:pt x="285407" y="22156"/>
                    <a:pt x="332993" y="14312"/>
                  </a:cubicBezTo>
                  <a:cubicBezTo>
                    <a:pt x="401498" y="2808"/>
                    <a:pt x="469610" y="-2030"/>
                    <a:pt x="537330" y="781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800" dirty="0"/>
            </a:p>
          </p:txBody>
        </p:sp>
      </p:grpSp>
      <p:pic>
        <p:nvPicPr>
          <p:cNvPr id="36" name="Imagem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05" y="1648372"/>
            <a:ext cx="784298" cy="784298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99" y="1905680"/>
            <a:ext cx="1011948" cy="1011948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65248"/>
            <a:ext cx="1508690" cy="1508690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3644222" y="2965248"/>
            <a:ext cx="401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rgbClr val="0070C0"/>
                </a:solidFill>
              </a:rPr>
              <a:t>PO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598324" y="2531408"/>
            <a:ext cx="1528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rgbClr val="0070C0"/>
                </a:solidFill>
              </a:rPr>
              <a:t>SCRUM MASTER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826629" y="4343133"/>
            <a:ext cx="1025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rgbClr val="0070C0"/>
                </a:solidFill>
              </a:rPr>
              <a:t>DEV TEAM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856769" y="2565714"/>
            <a:ext cx="876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rgbClr val="0070C0"/>
                </a:solidFill>
              </a:rPr>
              <a:t>CLIENTE</a:t>
            </a:r>
          </a:p>
        </p:txBody>
      </p:sp>
      <p:cxnSp>
        <p:nvCxnSpPr>
          <p:cNvPr id="45" name="Conector em curva 44"/>
          <p:cNvCxnSpPr>
            <a:stCxn id="44" idx="2"/>
            <a:endCxn id="40" idx="2"/>
          </p:cNvCxnSpPr>
          <p:nvPr/>
        </p:nvCxnSpPr>
        <p:spPr>
          <a:xfrm rot="16200000" flipH="1">
            <a:off x="2870213" y="2251898"/>
            <a:ext cx="399534" cy="1550385"/>
          </a:xfrm>
          <a:prstGeom prst="curvedConnector3">
            <a:avLst>
              <a:gd name="adj1" fmla="val 157217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1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DA68F9-5181-4842-A173-C0879E3530AE}"/>
              </a:ext>
            </a:extLst>
          </p:cNvPr>
          <p:cNvSpPr txBox="1"/>
          <p:nvPr/>
        </p:nvSpPr>
        <p:spPr>
          <a:xfrm>
            <a:off x="1878989" y="0"/>
            <a:ext cx="538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FFFF"/>
                </a:solidFill>
              </a:rPr>
              <a:t>Nossa Equipe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B92DA5B-C6FA-44C9-B46D-8368A62E9EE7}"/>
              </a:ext>
            </a:extLst>
          </p:cNvPr>
          <p:cNvSpPr/>
          <p:nvPr/>
        </p:nvSpPr>
        <p:spPr>
          <a:xfrm>
            <a:off x="734689" y="1055635"/>
            <a:ext cx="7709096" cy="3282458"/>
          </a:xfrm>
          <a:prstGeom prst="rect">
            <a:avLst/>
          </a:prstGeom>
          <a:solidFill>
            <a:srgbClr val="00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grpSp>
        <p:nvGrpSpPr>
          <p:cNvPr id="6" name="Group 35">
            <a:extLst>
              <a:ext uri="{FF2B5EF4-FFF2-40B4-BE49-F238E27FC236}">
                <a16:creationId xmlns:a16="http://schemas.microsoft.com/office/drawing/2014/main" id="{005CEE0C-6BF0-4DDD-87A2-FAC6D9661131}"/>
              </a:ext>
            </a:extLst>
          </p:cNvPr>
          <p:cNvGrpSpPr/>
          <p:nvPr/>
        </p:nvGrpSpPr>
        <p:grpSpPr>
          <a:xfrm>
            <a:off x="2605394" y="3881984"/>
            <a:ext cx="941128" cy="270806"/>
            <a:chOff x="3130166" y="5667342"/>
            <a:chExt cx="1254837" cy="361074"/>
          </a:xfrm>
          <a:solidFill>
            <a:srgbClr val="FFFFFF">
              <a:alpha val="67000"/>
            </a:srgbClr>
          </a:solidFill>
        </p:grpSpPr>
        <p:sp>
          <p:nvSpPr>
            <p:cNvPr id="7" name="Rounded Rectangle 3">
              <a:extLst>
                <a:ext uri="{FF2B5EF4-FFF2-40B4-BE49-F238E27FC236}">
                  <a16:creationId xmlns:a16="http://schemas.microsoft.com/office/drawing/2014/main" id="{5A9B7F96-033F-4948-B297-9EEFB45766C4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39">
              <a:extLst>
                <a:ext uri="{FF2B5EF4-FFF2-40B4-BE49-F238E27FC236}">
                  <a16:creationId xmlns:a16="http://schemas.microsoft.com/office/drawing/2014/main" id="{E9EF7D05-B7E1-41FE-B701-F4750587B016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9" name="Rounded Rectangle 2">
              <a:extLst>
                <a:ext uri="{FF2B5EF4-FFF2-40B4-BE49-F238E27FC236}">
                  <a16:creationId xmlns:a16="http://schemas.microsoft.com/office/drawing/2014/main" id="{0397F159-33AB-412B-A6E3-5E7AFB53B0F0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40">
            <a:extLst>
              <a:ext uri="{FF2B5EF4-FFF2-40B4-BE49-F238E27FC236}">
                <a16:creationId xmlns:a16="http://schemas.microsoft.com/office/drawing/2014/main" id="{89A73499-0CC1-48AE-9F1F-79B9998A6398}"/>
              </a:ext>
            </a:extLst>
          </p:cNvPr>
          <p:cNvGrpSpPr/>
          <p:nvPr/>
        </p:nvGrpSpPr>
        <p:grpSpPr>
          <a:xfrm>
            <a:off x="4123589" y="3881984"/>
            <a:ext cx="941128" cy="270806"/>
            <a:chOff x="3130166" y="5667342"/>
            <a:chExt cx="1254837" cy="361074"/>
          </a:xfrm>
          <a:solidFill>
            <a:srgbClr val="FFFFFF">
              <a:alpha val="67000"/>
            </a:srgbClr>
          </a:solidFill>
        </p:grpSpPr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4C80951D-C424-4F43-A30D-D1CE2713D08E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39">
              <a:extLst>
                <a:ext uri="{FF2B5EF4-FFF2-40B4-BE49-F238E27FC236}">
                  <a16:creationId xmlns:a16="http://schemas.microsoft.com/office/drawing/2014/main" id="{2F5AB5B1-D58B-448A-A565-E5249E6E1E63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13" name="Rounded Rectangle 2">
              <a:extLst>
                <a:ext uri="{FF2B5EF4-FFF2-40B4-BE49-F238E27FC236}">
                  <a16:creationId xmlns:a16="http://schemas.microsoft.com/office/drawing/2014/main" id="{B456C53E-F3A7-43F4-8BCF-1B325F66F1C8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pic>
        <p:nvPicPr>
          <p:cNvPr id="14" name="Espaço Reservado para Imagem 7">
            <a:extLst>
              <a:ext uri="{FF2B5EF4-FFF2-40B4-BE49-F238E27FC236}">
                <a16:creationId xmlns:a16="http://schemas.microsoft.com/office/drawing/2014/main" id="{CA32AF7D-3814-4B02-BF24-1C0420294CB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8" r="12058"/>
          <a:stretch>
            <a:fillRect/>
          </a:stretch>
        </p:blipFill>
        <p:spPr>
          <a:xfrm>
            <a:off x="3885306" y="1218687"/>
            <a:ext cx="1403747" cy="1863328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0F06F97-F6FC-4ACB-8F5F-C22B264D25DD}"/>
              </a:ext>
            </a:extLst>
          </p:cNvPr>
          <p:cNvGrpSpPr/>
          <p:nvPr/>
        </p:nvGrpSpPr>
        <p:grpSpPr>
          <a:xfrm>
            <a:off x="848447" y="3232369"/>
            <a:ext cx="1404000" cy="489405"/>
            <a:chOff x="3777404" y="3658203"/>
            <a:chExt cx="2160000" cy="652540"/>
          </a:xfrm>
          <a:solidFill>
            <a:srgbClr val="000000">
              <a:alpha val="60000"/>
            </a:srgbClr>
          </a:solidFill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8A3E3FA-AB6A-4300-86B5-56F4B023BFEF}"/>
                </a:ext>
              </a:extLst>
            </p:cNvPr>
            <p:cNvSpPr/>
            <p:nvPr/>
          </p:nvSpPr>
          <p:spPr>
            <a:xfrm>
              <a:off x="3777404" y="3658203"/>
              <a:ext cx="2160000" cy="652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>
                <a:solidFill>
                  <a:srgbClr val="FFFFFF"/>
                </a:solidFill>
              </a:endParaRPr>
            </a:p>
          </p:txBody>
        </p:sp>
        <p:sp>
          <p:nvSpPr>
            <p:cNvPr id="18" name="Text Placeholder 3">
              <a:extLst>
                <a:ext uri="{FF2B5EF4-FFF2-40B4-BE49-F238E27FC236}">
                  <a16:creationId xmlns:a16="http://schemas.microsoft.com/office/drawing/2014/main" id="{C073524C-246F-4BA8-8048-31394172A33B}"/>
                </a:ext>
              </a:extLst>
            </p:cNvPr>
            <p:cNvSpPr txBox="1">
              <a:spLocks/>
            </p:cNvSpPr>
            <p:nvPr/>
          </p:nvSpPr>
          <p:spPr>
            <a:xfrm>
              <a:off x="3889683" y="3745912"/>
              <a:ext cx="1943999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b="1" dirty="0">
                  <a:solidFill>
                    <a:srgbClr val="FFFFFF"/>
                  </a:solidFill>
                  <a:cs typeface="Arial" pitchFamily="34" charset="0"/>
                </a:rPr>
                <a:t>Fernando Abreu</a:t>
              </a:r>
            </a:p>
          </p:txBody>
        </p:sp>
        <p:sp>
          <p:nvSpPr>
            <p:cNvPr id="19" name="Text Placeholder 5">
              <a:extLst>
                <a:ext uri="{FF2B5EF4-FFF2-40B4-BE49-F238E27FC236}">
                  <a16:creationId xmlns:a16="http://schemas.microsoft.com/office/drawing/2014/main" id="{84A165C5-E327-43B6-B3E7-6987F922AEF2}"/>
                </a:ext>
              </a:extLst>
            </p:cNvPr>
            <p:cNvSpPr txBox="1">
              <a:spLocks/>
            </p:cNvSpPr>
            <p:nvPr/>
          </p:nvSpPr>
          <p:spPr>
            <a:xfrm>
              <a:off x="3850493" y="3997597"/>
              <a:ext cx="2016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err="1">
                  <a:solidFill>
                    <a:srgbClr val="FFFFFF"/>
                  </a:solidFill>
                  <a:cs typeface="Arial" pitchFamily="34" charset="0"/>
                </a:rPr>
                <a:t>Desenvolvedor</a:t>
              </a:r>
              <a:endParaRPr lang="en-US" sz="900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AB3AF25-2022-4666-873E-C34DCFC54314}"/>
              </a:ext>
            </a:extLst>
          </p:cNvPr>
          <p:cNvGrpSpPr/>
          <p:nvPr/>
        </p:nvGrpSpPr>
        <p:grpSpPr>
          <a:xfrm>
            <a:off x="2360241" y="3232369"/>
            <a:ext cx="1404000" cy="489405"/>
            <a:chOff x="3777404" y="3658203"/>
            <a:chExt cx="2160000" cy="652540"/>
          </a:xfrm>
          <a:solidFill>
            <a:srgbClr val="000000">
              <a:alpha val="60000"/>
            </a:srgbClr>
          </a:solidFill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48C4B4D7-7A1D-45EE-824F-0F0DAE140FBA}"/>
                </a:ext>
              </a:extLst>
            </p:cNvPr>
            <p:cNvSpPr/>
            <p:nvPr/>
          </p:nvSpPr>
          <p:spPr>
            <a:xfrm>
              <a:off x="3777404" y="3658203"/>
              <a:ext cx="2160000" cy="652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>
                <a:solidFill>
                  <a:srgbClr val="FFFFFF"/>
                </a:solidFill>
              </a:endParaRPr>
            </a:p>
          </p:txBody>
        </p:sp>
        <p:sp>
          <p:nvSpPr>
            <p:cNvPr id="22" name="Text Placeholder 3">
              <a:extLst>
                <a:ext uri="{FF2B5EF4-FFF2-40B4-BE49-F238E27FC236}">
                  <a16:creationId xmlns:a16="http://schemas.microsoft.com/office/drawing/2014/main" id="{C19C50B0-17CA-47FB-8EB6-C67E450C7B39}"/>
                </a:ext>
              </a:extLst>
            </p:cNvPr>
            <p:cNvSpPr txBox="1">
              <a:spLocks/>
            </p:cNvSpPr>
            <p:nvPr/>
          </p:nvSpPr>
          <p:spPr>
            <a:xfrm>
              <a:off x="3889683" y="3745912"/>
              <a:ext cx="1943999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b="1" dirty="0" err="1">
                  <a:solidFill>
                    <a:srgbClr val="FFFFFF"/>
                  </a:solidFill>
                  <a:cs typeface="Arial" pitchFamily="34" charset="0"/>
                </a:rPr>
                <a:t>João</a:t>
              </a:r>
              <a:r>
                <a:rPr lang="en-US" sz="1050" b="1" dirty="0">
                  <a:solidFill>
                    <a:srgbClr val="FFFFFF"/>
                  </a:solidFill>
                  <a:cs typeface="Arial" pitchFamily="34" charset="0"/>
                </a:rPr>
                <a:t> Santana</a:t>
              </a:r>
            </a:p>
          </p:txBody>
        </p:sp>
        <p:sp>
          <p:nvSpPr>
            <p:cNvPr id="23" name="Text Placeholder 5">
              <a:extLst>
                <a:ext uri="{FF2B5EF4-FFF2-40B4-BE49-F238E27FC236}">
                  <a16:creationId xmlns:a16="http://schemas.microsoft.com/office/drawing/2014/main" id="{5E2A09EB-AE05-4ED1-81AE-20BC527E8DFD}"/>
                </a:ext>
              </a:extLst>
            </p:cNvPr>
            <p:cNvSpPr txBox="1">
              <a:spLocks/>
            </p:cNvSpPr>
            <p:nvPr/>
          </p:nvSpPr>
          <p:spPr>
            <a:xfrm>
              <a:off x="3850493" y="3997597"/>
              <a:ext cx="2016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err="1">
                  <a:solidFill>
                    <a:srgbClr val="FFFFFF"/>
                  </a:solidFill>
                  <a:cs typeface="Arial" pitchFamily="34" charset="0"/>
                </a:rPr>
                <a:t>Desenvolvedor</a:t>
              </a:r>
              <a:endParaRPr lang="en-US" sz="900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006543EE-BF75-400E-9A8B-7E173DE97D7D}"/>
              </a:ext>
            </a:extLst>
          </p:cNvPr>
          <p:cNvGrpSpPr/>
          <p:nvPr/>
        </p:nvGrpSpPr>
        <p:grpSpPr>
          <a:xfrm>
            <a:off x="3884836" y="3232369"/>
            <a:ext cx="1404000" cy="489405"/>
            <a:chOff x="3777404" y="3658203"/>
            <a:chExt cx="2160000" cy="652540"/>
          </a:xfrm>
          <a:solidFill>
            <a:srgbClr val="000000">
              <a:alpha val="60000"/>
            </a:srgbClr>
          </a:solidFill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56D073D1-346B-414B-9EC5-680AAC47D4BF}"/>
                </a:ext>
              </a:extLst>
            </p:cNvPr>
            <p:cNvSpPr/>
            <p:nvPr/>
          </p:nvSpPr>
          <p:spPr>
            <a:xfrm>
              <a:off x="3777404" y="3658203"/>
              <a:ext cx="2160000" cy="652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>
                <a:solidFill>
                  <a:srgbClr val="FFFFFF"/>
                </a:solidFill>
              </a:endParaRPr>
            </a:p>
          </p:txBody>
        </p:sp>
        <p:sp>
          <p:nvSpPr>
            <p:cNvPr id="26" name="Text Placeholder 3">
              <a:extLst>
                <a:ext uri="{FF2B5EF4-FFF2-40B4-BE49-F238E27FC236}">
                  <a16:creationId xmlns:a16="http://schemas.microsoft.com/office/drawing/2014/main" id="{BB4CCD83-EE27-4886-AC81-446995344231}"/>
                </a:ext>
              </a:extLst>
            </p:cNvPr>
            <p:cNvSpPr txBox="1">
              <a:spLocks/>
            </p:cNvSpPr>
            <p:nvPr/>
          </p:nvSpPr>
          <p:spPr>
            <a:xfrm>
              <a:off x="3889683" y="3745912"/>
              <a:ext cx="1943999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b="1" dirty="0" err="1">
                  <a:solidFill>
                    <a:srgbClr val="FFFFFF"/>
                  </a:solidFill>
                  <a:cs typeface="Arial" pitchFamily="34" charset="0"/>
                </a:rPr>
                <a:t>Kessi</a:t>
              </a:r>
              <a:r>
                <a:rPr lang="en-US" sz="1050" b="1" dirty="0">
                  <a:solidFill>
                    <a:srgbClr val="FFFFFF"/>
                  </a:solidFill>
                  <a:cs typeface="Arial" pitchFamily="34" charset="0"/>
                </a:rPr>
                <a:t> Santana</a:t>
              </a:r>
            </a:p>
          </p:txBody>
        </p:sp>
        <p:sp>
          <p:nvSpPr>
            <p:cNvPr id="27" name="Text Placeholder 5">
              <a:extLst>
                <a:ext uri="{FF2B5EF4-FFF2-40B4-BE49-F238E27FC236}">
                  <a16:creationId xmlns:a16="http://schemas.microsoft.com/office/drawing/2014/main" id="{2B3D5704-CA1A-4EB4-9E9D-9CA715152FD7}"/>
                </a:ext>
              </a:extLst>
            </p:cNvPr>
            <p:cNvSpPr txBox="1">
              <a:spLocks/>
            </p:cNvSpPr>
            <p:nvPr/>
          </p:nvSpPr>
          <p:spPr>
            <a:xfrm>
              <a:off x="3850493" y="3997597"/>
              <a:ext cx="2016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err="1">
                  <a:solidFill>
                    <a:srgbClr val="FFFFFF"/>
                  </a:solidFill>
                  <a:cs typeface="Arial" pitchFamily="34" charset="0"/>
                </a:rPr>
                <a:t>Desenvolvedor</a:t>
              </a:r>
              <a:endParaRPr lang="en-US" sz="900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AEA9305A-40B6-441B-A5BD-F90D8ABF36AC}"/>
              </a:ext>
            </a:extLst>
          </p:cNvPr>
          <p:cNvGrpSpPr/>
          <p:nvPr/>
        </p:nvGrpSpPr>
        <p:grpSpPr>
          <a:xfrm>
            <a:off x="5412006" y="3232369"/>
            <a:ext cx="1404000" cy="489405"/>
            <a:chOff x="3777404" y="3658203"/>
            <a:chExt cx="2160000" cy="652540"/>
          </a:xfrm>
          <a:solidFill>
            <a:srgbClr val="000000">
              <a:alpha val="60000"/>
            </a:srgbClr>
          </a:solidFill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69941F2C-DBF1-4625-824F-7B439DBB164F}"/>
                </a:ext>
              </a:extLst>
            </p:cNvPr>
            <p:cNvSpPr/>
            <p:nvPr/>
          </p:nvSpPr>
          <p:spPr>
            <a:xfrm>
              <a:off x="3777404" y="3658203"/>
              <a:ext cx="2160000" cy="652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>
                <a:solidFill>
                  <a:srgbClr val="FFFFFF"/>
                </a:solidFill>
              </a:endParaRPr>
            </a:p>
          </p:txBody>
        </p:sp>
        <p:sp>
          <p:nvSpPr>
            <p:cNvPr id="30" name="Text Placeholder 3">
              <a:extLst>
                <a:ext uri="{FF2B5EF4-FFF2-40B4-BE49-F238E27FC236}">
                  <a16:creationId xmlns:a16="http://schemas.microsoft.com/office/drawing/2014/main" id="{F5EB3DDE-17E0-481E-8E7C-5B8C04EDC146}"/>
                </a:ext>
              </a:extLst>
            </p:cNvPr>
            <p:cNvSpPr txBox="1">
              <a:spLocks/>
            </p:cNvSpPr>
            <p:nvPr/>
          </p:nvSpPr>
          <p:spPr>
            <a:xfrm>
              <a:off x="3889683" y="3745912"/>
              <a:ext cx="1943999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b="1" dirty="0" err="1">
                  <a:solidFill>
                    <a:srgbClr val="FFFFFF"/>
                  </a:solidFill>
                  <a:cs typeface="Arial" pitchFamily="34" charset="0"/>
                </a:rPr>
                <a:t>Thalita</a:t>
              </a:r>
              <a:r>
                <a:rPr lang="en-US" sz="1050" b="1" dirty="0">
                  <a:solidFill>
                    <a:srgbClr val="FFFFFF"/>
                  </a:solidFill>
                  <a:cs typeface="Arial" pitchFamily="34" charset="0"/>
                </a:rPr>
                <a:t> Modesto</a:t>
              </a:r>
            </a:p>
          </p:txBody>
        </p:sp>
        <p:sp>
          <p:nvSpPr>
            <p:cNvPr id="31" name="Text Placeholder 5">
              <a:extLst>
                <a:ext uri="{FF2B5EF4-FFF2-40B4-BE49-F238E27FC236}">
                  <a16:creationId xmlns:a16="http://schemas.microsoft.com/office/drawing/2014/main" id="{4C491CD2-5962-40CF-B4C7-669D18D82F80}"/>
                </a:ext>
              </a:extLst>
            </p:cNvPr>
            <p:cNvSpPr txBox="1">
              <a:spLocks/>
            </p:cNvSpPr>
            <p:nvPr/>
          </p:nvSpPr>
          <p:spPr>
            <a:xfrm>
              <a:off x="3850493" y="3997597"/>
              <a:ext cx="2016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err="1">
                  <a:solidFill>
                    <a:srgbClr val="FFFFFF"/>
                  </a:solidFill>
                  <a:cs typeface="Arial" pitchFamily="34" charset="0"/>
                </a:rPr>
                <a:t>Desenvolvedor</a:t>
              </a:r>
              <a:endParaRPr lang="en-US" sz="900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87F1DD9-0680-4A9C-B95D-2E1F23A95B43}"/>
              </a:ext>
            </a:extLst>
          </p:cNvPr>
          <p:cNvGrpSpPr/>
          <p:nvPr/>
        </p:nvGrpSpPr>
        <p:grpSpPr>
          <a:xfrm>
            <a:off x="6907831" y="3232369"/>
            <a:ext cx="1404000" cy="489405"/>
            <a:chOff x="3777404" y="3658203"/>
            <a:chExt cx="2160000" cy="652540"/>
          </a:xfrm>
          <a:solidFill>
            <a:srgbClr val="000000">
              <a:alpha val="60000"/>
            </a:srgbClr>
          </a:solidFill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90C47B5-C8B9-41D7-BA01-47EEEE3B2AC0}"/>
                </a:ext>
              </a:extLst>
            </p:cNvPr>
            <p:cNvSpPr/>
            <p:nvPr/>
          </p:nvSpPr>
          <p:spPr>
            <a:xfrm>
              <a:off x="3777404" y="3658203"/>
              <a:ext cx="2160000" cy="652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>
                <a:solidFill>
                  <a:srgbClr val="FFFFFF"/>
                </a:solidFill>
              </a:endParaRPr>
            </a:p>
          </p:txBody>
        </p:sp>
        <p:sp>
          <p:nvSpPr>
            <p:cNvPr id="34" name="Text Placeholder 3">
              <a:extLst>
                <a:ext uri="{FF2B5EF4-FFF2-40B4-BE49-F238E27FC236}">
                  <a16:creationId xmlns:a16="http://schemas.microsoft.com/office/drawing/2014/main" id="{2E92832A-A7B1-4D50-9AE3-4077220C9FCC}"/>
                </a:ext>
              </a:extLst>
            </p:cNvPr>
            <p:cNvSpPr txBox="1">
              <a:spLocks/>
            </p:cNvSpPr>
            <p:nvPr/>
          </p:nvSpPr>
          <p:spPr>
            <a:xfrm>
              <a:off x="3889683" y="3745912"/>
              <a:ext cx="1943999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b="1" dirty="0">
                  <a:solidFill>
                    <a:srgbClr val="FFFFFF"/>
                  </a:solidFill>
                  <a:cs typeface="Arial" pitchFamily="34" charset="0"/>
                </a:rPr>
                <a:t>Vitoria Ferreira</a:t>
              </a:r>
            </a:p>
          </p:txBody>
        </p:sp>
        <p:sp>
          <p:nvSpPr>
            <p:cNvPr id="35" name="Text Placeholder 5">
              <a:extLst>
                <a:ext uri="{FF2B5EF4-FFF2-40B4-BE49-F238E27FC236}">
                  <a16:creationId xmlns:a16="http://schemas.microsoft.com/office/drawing/2014/main" id="{FDD3F646-BD53-4D29-B78B-83A275A8B5AC}"/>
                </a:ext>
              </a:extLst>
            </p:cNvPr>
            <p:cNvSpPr txBox="1">
              <a:spLocks/>
            </p:cNvSpPr>
            <p:nvPr/>
          </p:nvSpPr>
          <p:spPr>
            <a:xfrm>
              <a:off x="3850493" y="3997597"/>
              <a:ext cx="2016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err="1">
                  <a:solidFill>
                    <a:srgbClr val="FFFFFF"/>
                  </a:solidFill>
                  <a:cs typeface="Arial" pitchFamily="34" charset="0"/>
                </a:rPr>
                <a:t>Analista</a:t>
              </a:r>
              <a:r>
                <a:rPr lang="en-US" sz="900" dirty="0">
                  <a:solidFill>
                    <a:srgbClr val="FFFFFF"/>
                  </a:solidFill>
                  <a:cs typeface="Arial" pitchFamily="34" charset="0"/>
                </a:rPr>
                <a:t> de </a:t>
              </a:r>
              <a:r>
                <a:rPr lang="en-US" sz="900" dirty="0" err="1">
                  <a:solidFill>
                    <a:srgbClr val="FFFFFF"/>
                  </a:solidFill>
                  <a:cs typeface="Arial" pitchFamily="34" charset="0"/>
                </a:rPr>
                <a:t>Sistemas</a:t>
              </a:r>
              <a:endParaRPr lang="en-US" sz="900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5">
            <a:extLst>
              <a:ext uri="{FF2B5EF4-FFF2-40B4-BE49-F238E27FC236}">
                <a16:creationId xmlns:a16="http://schemas.microsoft.com/office/drawing/2014/main" id="{686ED853-0A1F-41E9-84F2-10437733A854}"/>
              </a:ext>
            </a:extLst>
          </p:cNvPr>
          <p:cNvGrpSpPr/>
          <p:nvPr/>
        </p:nvGrpSpPr>
        <p:grpSpPr>
          <a:xfrm>
            <a:off x="5650759" y="3881984"/>
            <a:ext cx="941128" cy="270806"/>
            <a:chOff x="3130166" y="5667342"/>
            <a:chExt cx="1254837" cy="361074"/>
          </a:xfrm>
          <a:solidFill>
            <a:srgbClr val="FFFFFF">
              <a:alpha val="67000"/>
            </a:srgbClr>
          </a:solidFill>
        </p:grpSpPr>
        <p:sp>
          <p:nvSpPr>
            <p:cNvPr id="39" name="Rounded Rectangle 3">
              <a:extLst>
                <a:ext uri="{FF2B5EF4-FFF2-40B4-BE49-F238E27FC236}">
                  <a16:creationId xmlns:a16="http://schemas.microsoft.com/office/drawing/2014/main" id="{7A8B24F1-1587-4C43-9EFC-BFE075BD6E9E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14C83F0-3BE3-4A69-BFB2-52E1627DE35C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41" name="Rounded Rectangle 2">
              <a:extLst>
                <a:ext uri="{FF2B5EF4-FFF2-40B4-BE49-F238E27FC236}">
                  <a16:creationId xmlns:a16="http://schemas.microsoft.com/office/drawing/2014/main" id="{87F349D4-577C-4BC9-B9D4-AB11D7BD82FC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0">
            <a:extLst>
              <a:ext uri="{FF2B5EF4-FFF2-40B4-BE49-F238E27FC236}">
                <a16:creationId xmlns:a16="http://schemas.microsoft.com/office/drawing/2014/main" id="{54DD0F09-3938-4C43-9FD5-3577F61FD6CB}"/>
              </a:ext>
            </a:extLst>
          </p:cNvPr>
          <p:cNvGrpSpPr/>
          <p:nvPr/>
        </p:nvGrpSpPr>
        <p:grpSpPr>
          <a:xfrm>
            <a:off x="7129408" y="3881984"/>
            <a:ext cx="941128" cy="270806"/>
            <a:chOff x="3130166" y="5667342"/>
            <a:chExt cx="1254837" cy="361074"/>
          </a:xfrm>
          <a:solidFill>
            <a:srgbClr val="FFFFFF">
              <a:alpha val="67000"/>
            </a:srgbClr>
          </a:solidFill>
        </p:grpSpPr>
        <p:sp>
          <p:nvSpPr>
            <p:cNvPr id="43" name="Rounded Rectangle 3">
              <a:extLst>
                <a:ext uri="{FF2B5EF4-FFF2-40B4-BE49-F238E27FC236}">
                  <a16:creationId xmlns:a16="http://schemas.microsoft.com/office/drawing/2014/main" id="{3D2DE2F7-FEA2-4759-918D-FABF79DCB3ED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39">
              <a:extLst>
                <a:ext uri="{FF2B5EF4-FFF2-40B4-BE49-F238E27FC236}">
                  <a16:creationId xmlns:a16="http://schemas.microsoft.com/office/drawing/2014/main" id="{4BD09DFE-4630-4A91-B06E-64DA544826ED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45" name="Rounded Rectangle 2">
              <a:extLst>
                <a:ext uri="{FF2B5EF4-FFF2-40B4-BE49-F238E27FC236}">
                  <a16:creationId xmlns:a16="http://schemas.microsoft.com/office/drawing/2014/main" id="{0F61EE63-E3AE-4306-9FB2-29CF9C6DD26E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pic>
        <p:nvPicPr>
          <p:cNvPr id="46" name="Espaço Reservado para Imagem 8">
            <a:extLst>
              <a:ext uri="{FF2B5EF4-FFF2-40B4-BE49-F238E27FC236}">
                <a16:creationId xmlns:a16="http://schemas.microsoft.com/office/drawing/2014/main" id="{57D19C58-8242-44C9-A8A3-6844B8FDFC8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2" r="12332"/>
          <a:stretch>
            <a:fillRect/>
          </a:stretch>
        </p:blipFill>
        <p:spPr>
          <a:xfrm>
            <a:off x="5393827" y="1211543"/>
            <a:ext cx="1403747" cy="1863328"/>
          </a:xfrm>
          <a:prstGeom prst="rect">
            <a:avLst/>
          </a:prstGeom>
        </p:spPr>
      </p:pic>
      <p:pic>
        <p:nvPicPr>
          <p:cNvPr id="47" name="Espaço Reservado para Imagem 9">
            <a:extLst>
              <a:ext uri="{FF2B5EF4-FFF2-40B4-BE49-F238E27FC236}">
                <a16:creationId xmlns:a16="http://schemas.microsoft.com/office/drawing/2014/main" id="{B49C816F-64D8-434A-B067-3EFF37B45B2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2" r="12332"/>
          <a:stretch>
            <a:fillRect/>
          </a:stretch>
        </p:blipFill>
        <p:spPr>
          <a:xfrm>
            <a:off x="6902349" y="1222258"/>
            <a:ext cx="1403747" cy="1863329"/>
          </a:xfrm>
          <a:prstGeom prst="rect">
            <a:avLst/>
          </a:prstGeom>
        </p:spPr>
      </p:pic>
      <p:pic>
        <p:nvPicPr>
          <p:cNvPr id="48" name="Espaço Reservado para Imagem 6">
            <a:extLst>
              <a:ext uri="{FF2B5EF4-FFF2-40B4-BE49-F238E27FC236}">
                <a16:creationId xmlns:a16="http://schemas.microsoft.com/office/drawing/2014/main" id="{D9E49330-8936-4019-8AB5-8FF04B73F13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3" r="12123"/>
          <a:stretch>
            <a:fillRect/>
          </a:stretch>
        </p:blipFill>
        <p:spPr>
          <a:xfrm>
            <a:off x="2367258" y="1218687"/>
            <a:ext cx="1403747" cy="1863328"/>
          </a:xfrm>
          <a:prstGeom prst="rect">
            <a:avLst/>
          </a:prstGeom>
        </p:spPr>
      </p:pic>
      <p:pic>
        <p:nvPicPr>
          <p:cNvPr id="49" name="Espaço Reservado para Imagem 2">
            <a:extLst>
              <a:ext uri="{FF2B5EF4-FFF2-40B4-BE49-F238E27FC236}">
                <a16:creationId xmlns:a16="http://schemas.microsoft.com/office/drawing/2014/main" id="{27A25D5E-07B6-492C-BAFB-A989082C4D8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7" r="12507"/>
          <a:stretch>
            <a:fillRect/>
          </a:stretch>
        </p:blipFill>
        <p:spPr>
          <a:xfrm>
            <a:off x="849212" y="1215114"/>
            <a:ext cx="1403747" cy="1863329"/>
          </a:xfrm>
          <a:prstGeom prst="rect">
            <a:avLst/>
          </a:prstGeom>
        </p:spPr>
      </p:pic>
      <p:grpSp>
        <p:nvGrpSpPr>
          <p:cNvPr id="51" name="Group 35">
            <a:extLst>
              <a:ext uri="{FF2B5EF4-FFF2-40B4-BE49-F238E27FC236}">
                <a16:creationId xmlns:a16="http://schemas.microsoft.com/office/drawing/2014/main" id="{410C1765-70E4-4899-8E6F-8DA5538CAB9E}"/>
              </a:ext>
            </a:extLst>
          </p:cNvPr>
          <p:cNvGrpSpPr/>
          <p:nvPr/>
        </p:nvGrpSpPr>
        <p:grpSpPr>
          <a:xfrm>
            <a:off x="1090141" y="3881984"/>
            <a:ext cx="941128" cy="270806"/>
            <a:chOff x="3130166" y="5667342"/>
            <a:chExt cx="1254837" cy="361074"/>
          </a:xfrm>
          <a:solidFill>
            <a:srgbClr val="FFFFFF">
              <a:alpha val="67000"/>
            </a:srgbClr>
          </a:solidFill>
        </p:grpSpPr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id="{2955C585-D5E2-47F8-A1C8-5AD094F3BD82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  <p:sp>
          <p:nvSpPr>
            <p:cNvPr id="53" name="Rounded Rectangle 39">
              <a:extLst>
                <a:ext uri="{FF2B5EF4-FFF2-40B4-BE49-F238E27FC236}">
                  <a16:creationId xmlns:a16="http://schemas.microsoft.com/office/drawing/2014/main" id="{E6D99C13-67CA-47D7-8305-49082CB5B530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54" name="Rounded Rectangle 2">
              <a:extLst>
                <a:ext uri="{FF2B5EF4-FFF2-40B4-BE49-F238E27FC236}">
                  <a16:creationId xmlns:a16="http://schemas.microsoft.com/office/drawing/2014/main" id="{3E2382BC-D39A-426A-8986-C42AC9FB359F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71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DA68F9-5181-4842-A173-C0879E3530AE}"/>
              </a:ext>
            </a:extLst>
          </p:cNvPr>
          <p:cNvSpPr txBox="1"/>
          <p:nvPr/>
        </p:nvSpPr>
        <p:spPr>
          <a:xfrm>
            <a:off x="1878989" y="0"/>
            <a:ext cx="538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Ferramenta de Gestão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52" y="745677"/>
            <a:ext cx="6906897" cy="39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5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DA68F9-5181-4842-A173-C0879E3530AE}"/>
              </a:ext>
            </a:extLst>
          </p:cNvPr>
          <p:cNvSpPr txBox="1"/>
          <p:nvPr/>
        </p:nvSpPr>
        <p:spPr>
          <a:xfrm>
            <a:off x="1878989" y="0"/>
            <a:ext cx="538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Ferramenta de Gestão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232B97-EECD-4B54-9D46-7CD49B9A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32" y="745677"/>
            <a:ext cx="7000536" cy="39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3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DA68F9-5181-4842-A173-C0879E3530AE}"/>
              </a:ext>
            </a:extLst>
          </p:cNvPr>
          <p:cNvSpPr txBox="1"/>
          <p:nvPr/>
        </p:nvSpPr>
        <p:spPr>
          <a:xfrm>
            <a:off x="1878989" y="2248585"/>
            <a:ext cx="538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FFFF"/>
                </a:solidFill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962103073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316</Words>
  <Application>Microsoft Office PowerPoint</Application>
  <PresentationFormat>Apresentação na tela (16:9)</PresentationFormat>
  <Paragraphs>107</Paragraphs>
  <Slides>32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Advent Pro Light</vt:lpstr>
      <vt:lpstr>Anton</vt:lpstr>
      <vt:lpstr>Arial</vt:lpstr>
      <vt:lpstr>Fira Sans Condensed Light</vt:lpstr>
      <vt:lpstr>Rajdhani</vt:lpstr>
      <vt:lpstr>Segoe UI</vt:lpstr>
      <vt:lpstr>Ai Tech Agency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DataSource.</dc:title>
  <cp:lastModifiedBy>Aluno</cp:lastModifiedBy>
  <cp:revision>143</cp:revision>
  <dcterms:modified xsi:type="dcterms:W3CDTF">2019-12-05T22:10:10Z</dcterms:modified>
</cp:coreProperties>
</file>