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808080"/>
    <a:srgbClr val="4C4CC4"/>
    <a:srgbClr val="333399"/>
    <a:srgbClr val="3EA9F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9988" autoAdjust="0"/>
  </p:normalViewPr>
  <p:slideViewPr>
    <p:cSldViewPr snapToGrid="0">
      <p:cViewPr varScale="1">
        <p:scale>
          <a:sx n="67" d="100"/>
          <a:sy n="67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F26B2-A334-48CB-9EC7-2B5C35AF4E44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52C0D-EA9D-45E2-A905-27ECF9FDA68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70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F14B-2803-492F-8958-8EDD28B417D2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6822-2815-4A98-B8E1-2BBE0B69F32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F14B-2803-492F-8958-8EDD28B417D2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6822-2815-4A98-B8E1-2BBE0B69F32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8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F14B-2803-492F-8958-8EDD28B417D2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6822-2815-4A98-B8E1-2BBE0B69F32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9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F14B-2803-492F-8958-8EDD28B417D2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6822-2815-4A98-B8E1-2BBE0B69F32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8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F14B-2803-492F-8958-8EDD28B417D2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6822-2815-4A98-B8E1-2BBE0B69F32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2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F14B-2803-492F-8958-8EDD28B417D2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6822-2815-4A98-B8E1-2BBE0B69F32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1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F14B-2803-492F-8958-8EDD28B417D2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6822-2815-4A98-B8E1-2BBE0B69F32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64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F14B-2803-492F-8958-8EDD28B417D2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6822-2815-4A98-B8E1-2BBE0B69F32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F14B-2803-492F-8958-8EDD28B417D2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6822-2815-4A98-B8E1-2BBE0B69F32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F14B-2803-492F-8958-8EDD28B417D2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6822-2815-4A98-B8E1-2BBE0B69F32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4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F14B-2803-492F-8958-8EDD28B417D2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6822-2815-4A98-B8E1-2BBE0B69F32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6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CF14B-2803-492F-8958-8EDD28B417D2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36822-2815-4A98-B8E1-2BBE0B69F32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2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718218" y="-98291"/>
            <a:ext cx="924724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000" spc="-15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Stories</a:t>
            </a:r>
          </a:p>
          <a:p>
            <a:pPr algn="ctr"/>
            <a:r>
              <a:rPr lang="pt-BR" sz="3000" spc="-15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Empresa de jogos online</a:t>
            </a:r>
          </a:p>
        </p:txBody>
      </p:sp>
      <p:sp>
        <p:nvSpPr>
          <p:cNvPr id="2" name="Retângulo: Canto Dobrado 1">
            <a:extLst>
              <a:ext uri="{FF2B5EF4-FFF2-40B4-BE49-F238E27FC236}">
                <a16:creationId xmlns:a16="http://schemas.microsoft.com/office/drawing/2014/main" id="{8051336A-0C7C-47AD-8A91-E8EC189BB444}"/>
              </a:ext>
            </a:extLst>
          </p:cNvPr>
          <p:cNvSpPr/>
          <p:nvPr/>
        </p:nvSpPr>
        <p:spPr>
          <a:xfrm>
            <a:off x="4646562" y="964261"/>
            <a:ext cx="2790698" cy="2869145"/>
          </a:xfrm>
          <a:prstGeom prst="foldedCorner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 como uma empresa com servidor de jogos gostaria de banir jogadores que utilização algum tipo de trapaça nas partidas online. </a:t>
            </a:r>
          </a:p>
          <a:p>
            <a:pPr algn="ctr"/>
            <a:endParaRPr lang="pt-BR" dirty="0"/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4ABEB772-80DF-4654-903D-B0ACD289D33B}"/>
              </a:ext>
            </a:extLst>
          </p:cNvPr>
          <p:cNvSpPr/>
          <p:nvPr/>
        </p:nvSpPr>
        <p:spPr>
          <a:xfrm>
            <a:off x="8886704" y="964260"/>
            <a:ext cx="2790698" cy="2869145"/>
          </a:xfrm>
          <a:prstGeom prst="foldedCorne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 como uma empresa com servidor de jogos gostaria de um serviço por assinatura para meus usuários.</a:t>
            </a:r>
          </a:p>
          <a:p>
            <a:pPr algn="ctr"/>
            <a:endParaRPr lang="pt-BR" dirty="0"/>
          </a:p>
        </p:txBody>
      </p:sp>
      <p:sp>
        <p:nvSpPr>
          <p:cNvPr id="15" name="Retângulo: Canto Dobrado 14">
            <a:extLst>
              <a:ext uri="{FF2B5EF4-FFF2-40B4-BE49-F238E27FC236}">
                <a16:creationId xmlns:a16="http://schemas.microsoft.com/office/drawing/2014/main" id="{97ECDAFC-82FA-4755-BD6B-9CD83E01D67E}"/>
              </a:ext>
            </a:extLst>
          </p:cNvPr>
          <p:cNvSpPr/>
          <p:nvPr/>
        </p:nvSpPr>
        <p:spPr>
          <a:xfrm>
            <a:off x="522003" y="964261"/>
            <a:ext cx="2790698" cy="2869145"/>
          </a:xfrm>
          <a:prstGeom prst="foldedCorne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 como uma empresa com servidor de jogos gostaria de ter um dashboard e um analytics que mostre o gerenciamento de processos em tempo real.</a:t>
            </a:r>
          </a:p>
          <a:p>
            <a:pPr algn="ctr"/>
            <a:endParaRPr lang="pt-BR" dirty="0"/>
          </a:p>
        </p:txBody>
      </p:sp>
      <p:sp>
        <p:nvSpPr>
          <p:cNvPr id="16" name="Retângulo: Canto Dobrado 15">
            <a:extLst>
              <a:ext uri="{FF2B5EF4-FFF2-40B4-BE49-F238E27FC236}">
                <a16:creationId xmlns:a16="http://schemas.microsoft.com/office/drawing/2014/main" id="{B08CD9BD-E377-4052-A43A-2ED77A6DEB42}"/>
              </a:ext>
            </a:extLst>
          </p:cNvPr>
          <p:cNvSpPr/>
          <p:nvPr/>
        </p:nvSpPr>
        <p:spPr>
          <a:xfrm>
            <a:off x="514598" y="3927181"/>
            <a:ext cx="2790698" cy="2869145"/>
          </a:xfrm>
          <a:prstGeom prst="foldedCorne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 como uma empresa com servidor de jogos gostaria de administrar a priorização dos jogadores nos servidores.</a:t>
            </a:r>
          </a:p>
          <a:p>
            <a:pPr algn="ctr"/>
            <a:endParaRPr lang="pt-BR" dirty="0"/>
          </a:p>
        </p:txBody>
      </p:sp>
      <p:sp>
        <p:nvSpPr>
          <p:cNvPr id="17" name="Retângulo: Canto Dobrado 16">
            <a:extLst>
              <a:ext uri="{FF2B5EF4-FFF2-40B4-BE49-F238E27FC236}">
                <a16:creationId xmlns:a16="http://schemas.microsoft.com/office/drawing/2014/main" id="{DD3451F5-A076-49DA-AA5D-634A7061DCCA}"/>
              </a:ext>
            </a:extLst>
          </p:cNvPr>
          <p:cNvSpPr/>
          <p:nvPr/>
        </p:nvSpPr>
        <p:spPr>
          <a:xfrm>
            <a:off x="4646562" y="3927182"/>
            <a:ext cx="2790698" cy="2869145"/>
          </a:xfrm>
          <a:prstGeom prst="foldedCorner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 como uma empresa com servidor de jogos gostaria de ter um controle de usuários nos meus servidores.</a:t>
            </a:r>
          </a:p>
          <a:p>
            <a:pPr algn="ctr"/>
            <a:endParaRPr lang="pt-BR" dirty="0"/>
          </a:p>
        </p:txBody>
      </p:sp>
      <p:sp>
        <p:nvSpPr>
          <p:cNvPr id="21" name="Retângulo: Canto Dobrado 20">
            <a:extLst>
              <a:ext uri="{FF2B5EF4-FFF2-40B4-BE49-F238E27FC236}">
                <a16:creationId xmlns:a16="http://schemas.microsoft.com/office/drawing/2014/main" id="{39AC6869-424D-40DD-872D-06FAB38BC9DD}"/>
              </a:ext>
            </a:extLst>
          </p:cNvPr>
          <p:cNvSpPr/>
          <p:nvPr/>
        </p:nvSpPr>
        <p:spPr>
          <a:xfrm>
            <a:off x="8886704" y="3916544"/>
            <a:ext cx="2790698" cy="2869145"/>
          </a:xfrm>
          <a:prstGeom prst="foldedCorne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 como uma empresa com servidor de jogos gostaria de manter a estabilidade dos meus servidores.</a:t>
            </a:r>
          </a:p>
        </p:txBody>
      </p:sp>
    </p:spTree>
    <p:extLst>
      <p:ext uri="{BB962C8B-B14F-4D97-AF65-F5344CB8AC3E}">
        <p14:creationId xmlns:p14="http://schemas.microsoft.com/office/powerpoint/2010/main" val="51242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 Dobrado 1">
            <a:extLst>
              <a:ext uri="{FF2B5EF4-FFF2-40B4-BE49-F238E27FC236}">
                <a16:creationId xmlns:a16="http://schemas.microsoft.com/office/drawing/2014/main" id="{8051336A-0C7C-47AD-8A91-E8EC189BB444}"/>
              </a:ext>
            </a:extLst>
          </p:cNvPr>
          <p:cNvSpPr/>
          <p:nvPr/>
        </p:nvSpPr>
        <p:spPr>
          <a:xfrm>
            <a:off x="4646562" y="844530"/>
            <a:ext cx="2790698" cy="2869145"/>
          </a:xfrm>
          <a:prstGeom prst="foldedCorner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 como usuário gostaria de jogar partidas sem </a:t>
            </a:r>
            <a:r>
              <a:rPr lang="pt-BR" dirty="0" smtClean="0"/>
              <a:t>hackers.</a:t>
            </a:r>
            <a:endParaRPr lang="pt-BR" dirty="0"/>
          </a:p>
          <a:p>
            <a:pPr algn="ctr"/>
            <a:endParaRPr lang="pt-BR" dirty="0"/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4ABEB772-80DF-4654-903D-B0ACD289D33B}"/>
              </a:ext>
            </a:extLst>
          </p:cNvPr>
          <p:cNvSpPr/>
          <p:nvPr/>
        </p:nvSpPr>
        <p:spPr>
          <a:xfrm>
            <a:off x="8886704" y="865671"/>
            <a:ext cx="2790698" cy="2869145"/>
          </a:xfrm>
          <a:prstGeom prst="foldedCorne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 como usuário gostaria de jogar sem latência em partidas </a:t>
            </a:r>
            <a:r>
              <a:rPr lang="pt-BR" dirty="0" smtClean="0"/>
              <a:t>online.</a:t>
            </a:r>
            <a:endParaRPr lang="pt-BR" dirty="0"/>
          </a:p>
          <a:p>
            <a:pPr algn="ctr"/>
            <a:endParaRPr lang="pt-BR" dirty="0"/>
          </a:p>
        </p:txBody>
      </p:sp>
      <p:sp>
        <p:nvSpPr>
          <p:cNvPr id="15" name="Retângulo: Canto Dobrado 14">
            <a:extLst>
              <a:ext uri="{FF2B5EF4-FFF2-40B4-BE49-F238E27FC236}">
                <a16:creationId xmlns:a16="http://schemas.microsoft.com/office/drawing/2014/main" id="{97ECDAFC-82FA-4755-BD6B-9CD83E01D67E}"/>
              </a:ext>
            </a:extLst>
          </p:cNvPr>
          <p:cNvSpPr/>
          <p:nvPr/>
        </p:nvSpPr>
        <p:spPr>
          <a:xfrm>
            <a:off x="514598" y="797949"/>
            <a:ext cx="2790698" cy="2869145"/>
          </a:xfrm>
          <a:prstGeom prst="foldedCorne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 como usuário gostaria de </a:t>
            </a:r>
          </a:p>
          <a:p>
            <a:pPr algn="ctr"/>
            <a:r>
              <a:rPr lang="pt-BR" dirty="0"/>
              <a:t>ter a possibilidade de dar feedback.</a:t>
            </a:r>
          </a:p>
          <a:p>
            <a:pPr algn="ctr"/>
            <a:endParaRPr lang="pt-BR" dirty="0"/>
          </a:p>
        </p:txBody>
      </p:sp>
      <p:sp>
        <p:nvSpPr>
          <p:cNvPr id="16" name="Retângulo: Canto Dobrado 15">
            <a:extLst>
              <a:ext uri="{FF2B5EF4-FFF2-40B4-BE49-F238E27FC236}">
                <a16:creationId xmlns:a16="http://schemas.microsoft.com/office/drawing/2014/main" id="{B08CD9BD-E377-4052-A43A-2ED77A6DEB42}"/>
              </a:ext>
            </a:extLst>
          </p:cNvPr>
          <p:cNvSpPr/>
          <p:nvPr/>
        </p:nvSpPr>
        <p:spPr>
          <a:xfrm>
            <a:off x="514598" y="3988854"/>
            <a:ext cx="2790698" cy="2869145"/>
          </a:xfrm>
          <a:prstGeom prst="foldedCorne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 como usuário gostaria de  </a:t>
            </a:r>
          </a:p>
          <a:p>
            <a:pPr algn="ctr"/>
            <a:r>
              <a:rPr lang="pt-BR" dirty="0"/>
              <a:t>ter informações sobre o </a:t>
            </a:r>
            <a:r>
              <a:rPr lang="pt-BR" dirty="0" smtClean="0"/>
              <a:t>servidor.</a:t>
            </a:r>
            <a:endParaRPr lang="pt-BR" dirty="0"/>
          </a:p>
          <a:p>
            <a:pPr algn="ctr"/>
            <a:endParaRPr lang="pt-BR" dirty="0"/>
          </a:p>
        </p:txBody>
      </p:sp>
      <p:sp>
        <p:nvSpPr>
          <p:cNvPr id="17" name="Retângulo: Canto Dobrado 16">
            <a:extLst>
              <a:ext uri="{FF2B5EF4-FFF2-40B4-BE49-F238E27FC236}">
                <a16:creationId xmlns:a16="http://schemas.microsoft.com/office/drawing/2014/main" id="{DD3451F5-A076-49DA-AA5D-634A7061DCCA}"/>
              </a:ext>
            </a:extLst>
          </p:cNvPr>
          <p:cNvSpPr/>
          <p:nvPr/>
        </p:nvSpPr>
        <p:spPr>
          <a:xfrm>
            <a:off x="4646562" y="3988855"/>
            <a:ext cx="2790698" cy="2869145"/>
          </a:xfrm>
          <a:prstGeom prst="foldedCorner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 como usuário gostaria de receber relatórios sobre o </a:t>
            </a:r>
            <a:r>
              <a:rPr lang="pt-BR" dirty="0" smtClean="0"/>
              <a:t>desempenho </a:t>
            </a:r>
            <a:r>
              <a:rPr lang="pt-BR" dirty="0"/>
              <a:t>da </a:t>
            </a:r>
            <a:r>
              <a:rPr lang="pt-BR" dirty="0" smtClean="0"/>
              <a:t>maquina em tempo real.</a:t>
            </a:r>
            <a:endParaRPr lang="pt-BR" dirty="0"/>
          </a:p>
        </p:txBody>
      </p:sp>
      <p:sp>
        <p:nvSpPr>
          <p:cNvPr id="21" name="Retângulo: Canto Dobrado 20">
            <a:extLst>
              <a:ext uri="{FF2B5EF4-FFF2-40B4-BE49-F238E27FC236}">
                <a16:creationId xmlns:a16="http://schemas.microsoft.com/office/drawing/2014/main" id="{39AC6869-424D-40DD-872D-06FAB38BC9DD}"/>
              </a:ext>
            </a:extLst>
          </p:cNvPr>
          <p:cNvSpPr/>
          <p:nvPr/>
        </p:nvSpPr>
        <p:spPr>
          <a:xfrm>
            <a:off x="8886704" y="3988853"/>
            <a:ext cx="2790698" cy="2869145"/>
          </a:xfrm>
          <a:prstGeom prst="foldedCorne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 como usuário gostaria de  poder jogar em uma maquina com </a:t>
            </a:r>
            <a:r>
              <a:rPr lang="pt-BR" dirty="0" smtClean="0"/>
              <a:t>melhor </a:t>
            </a:r>
            <a:r>
              <a:rPr lang="pt-BR" dirty="0" smtClean="0"/>
              <a:t>desempenho</a:t>
            </a:r>
            <a:r>
              <a:rPr lang="pt-BR" dirty="0"/>
              <a:t>.</a:t>
            </a:r>
          </a:p>
          <a:p>
            <a:pPr algn="ctr"/>
            <a:endParaRPr lang="pt-BR" dirty="0"/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2862E9AB-E9B2-462D-B8CE-1DFAE631A701}"/>
              </a:ext>
            </a:extLst>
          </p:cNvPr>
          <p:cNvSpPr txBox="1"/>
          <p:nvPr/>
        </p:nvSpPr>
        <p:spPr>
          <a:xfrm>
            <a:off x="1453933" y="-135244"/>
            <a:ext cx="917595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000" spc="-15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Stories</a:t>
            </a:r>
          </a:p>
          <a:p>
            <a:pPr algn="ctr"/>
            <a:r>
              <a:rPr lang="pt-BR" sz="3000" spc="-15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Usuário</a:t>
            </a:r>
          </a:p>
        </p:txBody>
      </p:sp>
    </p:spTree>
    <p:extLst>
      <p:ext uri="{BB962C8B-B14F-4D97-AF65-F5344CB8AC3E}">
        <p14:creationId xmlns:p14="http://schemas.microsoft.com/office/powerpoint/2010/main" val="199432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lidemarket-colors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34265"/>
      </a:accent1>
      <a:accent2>
        <a:srgbClr val="C02230"/>
      </a:accent2>
      <a:accent3>
        <a:srgbClr val="2DBCCA"/>
      </a:accent3>
      <a:accent4>
        <a:srgbClr val="791038"/>
      </a:accent4>
      <a:accent5>
        <a:srgbClr val="EF8F21"/>
      </a:accent5>
      <a:accent6>
        <a:srgbClr val="0090C4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204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Farjana Jaman</dc:creator>
  <cp:lastModifiedBy>Aluno</cp:lastModifiedBy>
  <cp:revision>58</cp:revision>
  <dcterms:created xsi:type="dcterms:W3CDTF">2015-10-22T14:04:39Z</dcterms:created>
  <dcterms:modified xsi:type="dcterms:W3CDTF">2019-09-12T00:14:54Z</dcterms:modified>
</cp:coreProperties>
</file>