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808080"/>
    <a:srgbClr val="4C4CC4"/>
    <a:srgbClr val="333399"/>
    <a:srgbClr val="3EA9F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988" autoAdjust="0"/>
  </p:normalViewPr>
  <p:slideViewPr>
    <p:cSldViewPr snapToGrid="0">
      <p:cViewPr varScale="1">
        <p:scale>
          <a:sx n="65" d="100"/>
          <a:sy n="65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26B2-A334-48CB-9EC7-2B5C35AF4E44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2C0D-EA9D-45E2-A905-27ECF9FDA6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8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4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CF14B-2803-492F-8958-8EDD28B417D2}" type="datetimeFigureOut">
              <a:rPr lang="en-US" smtClean="0"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6822-2815-4A98-B8E1-2BBE0B69F32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2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18218" y="-98291"/>
            <a:ext cx="924724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 de jogos online</a:t>
            </a:r>
          </a:p>
        </p:txBody>
      </p:sp>
      <p:sp>
        <p:nvSpPr>
          <p:cNvPr id="2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646562" y="964261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banir jogadores que utilização algum tipo de trapaça nas partidas online. </a:t>
            </a:r>
          </a:p>
          <a:p>
            <a:pPr algn="ctr"/>
            <a:endParaRPr lang="pt-BR" dirty="0"/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8886704" y="964260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um serviço por assinatura para meus usuários.</a:t>
            </a:r>
          </a:p>
          <a:p>
            <a:pPr algn="ctr"/>
            <a:endParaRPr lang="pt-BR" dirty="0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522003" y="964261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ter um dashboard e um analytics que mostre o gerenciamento de processos em tempo real.</a:t>
            </a:r>
          </a:p>
          <a:p>
            <a:pPr algn="ctr"/>
            <a:endParaRPr lang="pt-BR" dirty="0"/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514598" y="3927181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administrar a priorização dos jogadores nos servidores.</a:t>
            </a:r>
          </a:p>
          <a:p>
            <a:pPr algn="ctr"/>
            <a:endParaRPr lang="pt-BR" dirty="0"/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646562" y="3927182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ter um controle de usuários nos meus servidores.</a:t>
            </a:r>
          </a:p>
          <a:p>
            <a:pPr algn="ctr"/>
            <a:endParaRPr lang="pt-BR" dirty="0"/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8886704" y="3916544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uma empresa com servidor de jogos gostaria de manter a estabilidade dos meus servidores.</a:t>
            </a:r>
          </a:p>
        </p:txBody>
      </p:sp>
    </p:spTree>
    <p:extLst>
      <p:ext uri="{BB962C8B-B14F-4D97-AF65-F5344CB8AC3E}">
        <p14:creationId xmlns:p14="http://schemas.microsoft.com/office/powerpoint/2010/main" val="5124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 Dobrado 1">
            <a:extLst>
              <a:ext uri="{FF2B5EF4-FFF2-40B4-BE49-F238E27FC236}">
                <a16:creationId xmlns:a16="http://schemas.microsoft.com/office/drawing/2014/main" id="{8051336A-0C7C-47AD-8A91-E8EC189BB444}"/>
              </a:ext>
            </a:extLst>
          </p:cNvPr>
          <p:cNvSpPr/>
          <p:nvPr/>
        </p:nvSpPr>
        <p:spPr>
          <a:xfrm>
            <a:off x="4646562" y="844530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jogar partidas sem hackers</a:t>
            </a:r>
          </a:p>
          <a:p>
            <a:pPr algn="ctr"/>
            <a:endParaRPr lang="pt-BR" dirty="0"/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4ABEB772-80DF-4654-903D-B0ACD289D33B}"/>
              </a:ext>
            </a:extLst>
          </p:cNvPr>
          <p:cNvSpPr/>
          <p:nvPr/>
        </p:nvSpPr>
        <p:spPr>
          <a:xfrm>
            <a:off x="8886704" y="865671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jogar sem latência em partidas online</a:t>
            </a:r>
          </a:p>
          <a:p>
            <a:pPr algn="ctr"/>
            <a:endParaRPr lang="pt-BR" dirty="0"/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97ECDAFC-82FA-4755-BD6B-9CD83E01D67E}"/>
              </a:ext>
            </a:extLst>
          </p:cNvPr>
          <p:cNvSpPr/>
          <p:nvPr/>
        </p:nvSpPr>
        <p:spPr>
          <a:xfrm>
            <a:off x="514598" y="797949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</a:t>
            </a:r>
          </a:p>
          <a:p>
            <a:pPr algn="ctr"/>
            <a:r>
              <a:rPr lang="pt-BR" dirty="0"/>
              <a:t>ter a possibilidade de dar feedback.</a:t>
            </a:r>
          </a:p>
          <a:p>
            <a:pPr algn="ctr"/>
            <a:endParaRPr lang="pt-BR" dirty="0"/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08CD9BD-E377-4052-A43A-2ED77A6DEB42}"/>
              </a:ext>
            </a:extLst>
          </p:cNvPr>
          <p:cNvSpPr/>
          <p:nvPr/>
        </p:nvSpPr>
        <p:spPr>
          <a:xfrm>
            <a:off x="514598" y="3988854"/>
            <a:ext cx="2790698" cy="2869145"/>
          </a:xfrm>
          <a:prstGeom prst="foldedCorne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 </a:t>
            </a:r>
          </a:p>
          <a:p>
            <a:pPr algn="ctr"/>
            <a:r>
              <a:rPr lang="pt-BR" dirty="0"/>
              <a:t>ter informações sobre o servidor</a:t>
            </a:r>
          </a:p>
          <a:p>
            <a:pPr algn="ctr"/>
            <a:endParaRPr lang="pt-BR" dirty="0"/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DD3451F5-A076-49DA-AA5D-634A7061DCCA}"/>
              </a:ext>
            </a:extLst>
          </p:cNvPr>
          <p:cNvSpPr/>
          <p:nvPr/>
        </p:nvSpPr>
        <p:spPr>
          <a:xfrm>
            <a:off x="4646562" y="3988855"/>
            <a:ext cx="2790698" cy="2869145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receber relatórios sobre o funcionamento da maquina.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39AC6869-424D-40DD-872D-06FAB38BC9DD}"/>
              </a:ext>
            </a:extLst>
          </p:cNvPr>
          <p:cNvSpPr/>
          <p:nvPr/>
        </p:nvSpPr>
        <p:spPr>
          <a:xfrm>
            <a:off x="8886704" y="3988853"/>
            <a:ext cx="2790698" cy="2869145"/>
          </a:xfrm>
          <a:prstGeom prst="foldedCorne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como usuário gostaria de  poder jogar em uma maquina com pouco desempenho.</a:t>
            </a:r>
          </a:p>
          <a:p>
            <a:pPr algn="ctr"/>
            <a:endParaRPr lang="pt-BR" dirty="0"/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2862E9AB-E9B2-462D-B8CE-1DFAE631A701}"/>
              </a:ext>
            </a:extLst>
          </p:cNvPr>
          <p:cNvSpPr txBox="1"/>
          <p:nvPr/>
        </p:nvSpPr>
        <p:spPr>
          <a:xfrm>
            <a:off x="1453933" y="-135244"/>
            <a:ext cx="91759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pPr algn="ctr"/>
            <a:r>
              <a:rPr lang="pt-BR" sz="3000" spc="-1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Usuário</a:t>
            </a:r>
          </a:p>
        </p:txBody>
      </p:sp>
    </p:spTree>
    <p:extLst>
      <p:ext uri="{BB962C8B-B14F-4D97-AF65-F5344CB8AC3E}">
        <p14:creationId xmlns:p14="http://schemas.microsoft.com/office/powerpoint/2010/main" val="199432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arket-colors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34265"/>
      </a:accent1>
      <a:accent2>
        <a:srgbClr val="C02230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THALITA MODESTO IGWE</cp:lastModifiedBy>
  <cp:revision>57</cp:revision>
  <dcterms:created xsi:type="dcterms:W3CDTF">2015-10-22T14:04:39Z</dcterms:created>
  <dcterms:modified xsi:type="dcterms:W3CDTF">2019-09-11T14:08:36Z</dcterms:modified>
</cp:coreProperties>
</file>