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AF6"/>
    <a:srgbClr val="CAD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94EC-672E-4D51-8628-610AB7927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43187-7890-473F-B216-F66D3E19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88127-265C-4B86-8A38-84285674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EA724-B26C-48FE-923F-9141E3A4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5B17C-C43D-4EC9-848D-75B4453C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0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79192-16BD-40CD-931B-9FBC63E1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8FFDC9-C433-448C-851C-65035661C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84AA5-2C67-425B-A11F-5503411A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22C976-55EA-4E22-A9E5-BA52B6A3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9E2B3-D164-456E-BC3A-CD7F6EE4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0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718550-6A96-4DB1-B3CE-A1EA888A2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533FC9-F4F2-4C6E-9A28-6D03FD44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6C879-8948-44C2-A99F-A19488F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FD602-856C-4653-BB7B-D66C00A6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30E37-2620-4C7C-9287-DD1F8BBF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5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58D79-3D47-4040-9186-FDC1DCD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36AC2-DC52-4DAB-BA1C-7576D853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ABDCD-9A93-448A-93F8-7C6660D2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8D69D-458A-48A3-9D95-F1EAF19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D6DA8-616F-4AD9-9AAD-F2BD5BA5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3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8E159-E4B5-46EB-A6DC-F0AE76A1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AF206E-0764-4DB5-9470-9C326933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646F7-5FB2-469A-A51C-5C0C62AF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AE139-E7A1-481A-8866-AF847E5D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918F6-929A-4025-AC6C-76DA753B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6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BA4B-A465-4771-95BC-C1EE9510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7C9EC-210B-49B5-8C54-217EA2793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A0D45A-F208-4A4A-9316-F3B56C39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DAE74D-9267-4689-AE3F-BF58A3A9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113925-305A-41BA-958C-0153DB5F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ED159E-BD3E-4A92-B966-FFD5C460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8A456-42F6-49D3-9217-298E3DEE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F5A65-6130-4077-8353-0E873905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7F01BF-449E-4ECE-9C45-57B2F30B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208BE5-DE0B-4C4D-A9AC-861A2BDCA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CEE9A2-15EA-4FEF-8F74-C299B0FC4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1C27B5-5852-4E5D-837E-A3CF0779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8C04B-28E9-439D-8D1E-37D98994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17D4F4-00C4-447A-91EA-B406757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30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216E-E4FB-48F1-8DB5-E98D13AD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0666A5-C698-45FC-866B-03E6236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2F4AD4-5F4C-4DF7-A67D-1EC8F83B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A8333D-4032-4069-A2A8-792CD932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31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B22BD7-34FE-4715-80B3-245FA27C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CF89D3-FA94-46BF-8F82-7B3F8289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63E621-743E-4B52-BF36-D630590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37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D0089-5A08-47AC-A8AC-50D15D5A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5B304-B3CA-4AEA-94E1-7A7C58A8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875DFA-3C0F-42D7-BDD9-5BDD0900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E1E74-3E65-4EE8-8D97-1EE77561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3343F2-BF07-4520-BE66-E6D138C8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A9A01-A81F-4C2F-AE89-A8C5CCD7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517C3-7586-4081-839F-E7BE5DF1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01CE01-AC9D-454D-9960-ECF73129E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50D670-42C0-495B-95BC-D9BA8CE9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53928-1706-41A4-B572-C0C8A97C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C373D6-BC60-46D8-9655-9AB5BC65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B57B06-2C5B-43B8-9950-5B4D409A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30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36EF3D-C6F8-476E-B6D1-E930F25F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A5AFFD-343F-4869-9685-B7ED83AAE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52031-87E2-43E8-9C78-543602681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1EB7-3496-45A8-B655-6149742E11D6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D5695-9408-4455-89AD-86644A22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F17A9-4905-49B6-941E-A83E71422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86FA-6936-4383-99B4-3EED642E2F6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3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49067D-7AC6-4C21-BB0F-46B7A0FAA009}"/>
              </a:ext>
            </a:extLst>
          </p:cNvPr>
          <p:cNvSpPr/>
          <p:nvPr/>
        </p:nvSpPr>
        <p:spPr>
          <a:xfrm>
            <a:off x="9315013" y="749195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Identificar processos considerados importantes e prioriza-los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B3DAA4-66CD-4116-BADD-587043C06BA3}"/>
              </a:ext>
            </a:extLst>
          </p:cNvPr>
          <p:cNvSpPr/>
          <p:nvPr/>
        </p:nvSpPr>
        <p:spPr>
          <a:xfrm>
            <a:off x="6096000" y="805229"/>
            <a:ext cx="1440000" cy="72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Priorização de processos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1749A6-5B37-4023-B3EF-E7A2582763A1}"/>
              </a:ext>
            </a:extLst>
          </p:cNvPr>
          <p:cNvSpPr/>
          <p:nvPr/>
        </p:nvSpPr>
        <p:spPr>
          <a:xfrm>
            <a:off x="168192" y="638766"/>
            <a:ext cx="1440000" cy="72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Gerenciamento de </a:t>
            </a:r>
            <a:r>
              <a:rPr lang="pt-BR" sz="1100" dirty="0">
                <a:solidFill>
                  <a:schemeClr val="bg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processos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1F32B9E-E3D5-4944-91D5-FC962BBD4795}"/>
              </a:ext>
            </a:extLst>
          </p:cNvPr>
          <p:cNvCxnSpPr>
            <a:cxnSpLocks/>
          </p:cNvCxnSpPr>
          <p:nvPr/>
        </p:nvCxnSpPr>
        <p:spPr>
          <a:xfrm>
            <a:off x="7970862" y="457723"/>
            <a:ext cx="0" cy="6194868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204048D-3E38-4F9D-A6E0-3FCF98E3BA79}"/>
              </a:ext>
            </a:extLst>
          </p:cNvPr>
          <p:cNvCxnSpPr>
            <a:cxnSpLocks/>
          </p:cNvCxnSpPr>
          <p:nvPr/>
        </p:nvCxnSpPr>
        <p:spPr>
          <a:xfrm>
            <a:off x="3798001" y="457723"/>
            <a:ext cx="0" cy="6194868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3EBD1B7-31DC-4A22-A91A-A0403AC76510}"/>
              </a:ext>
            </a:extLst>
          </p:cNvPr>
          <p:cNvCxnSpPr>
            <a:cxnSpLocks/>
          </p:cNvCxnSpPr>
          <p:nvPr/>
        </p:nvCxnSpPr>
        <p:spPr>
          <a:xfrm flipH="1">
            <a:off x="372036" y="3568231"/>
            <a:ext cx="2958389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F7E75B-A5B5-476B-9178-DE4A4CC1F252}"/>
              </a:ext>
            </a:extLst>
          </p:cNvPr>
          <p:cNvSpPr/>
          <p:nvPr/>
        </p:nvSpPr>
        <p:spPr>
          <a:xfrm>
            <a:off x="2021717" y="5592657"/>
            <a:ext cx="1440000" cy="720000"/>
          </a:xfrm>
          <a:prstGeom prst="rect">
            <a:avLst/>
          </a:prstGeom>
          <a:solidFill>
            <a:srgbClr val="CAD8E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Empresas que possuem servidores de jogos online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8E7CAD4-15E1-4F84-A1E5-1E3332DFCD50}"/>
              </a:ext>
            </a:extLst>
          </p:cNvPr>
          <p:cNvSpPr txBox="1"/>
          <p:nvPr/>
        </p:nvSpPr>
        <p:spPr>
          <a:xfrm>
            <a:off x="953142" y="128744"/>
            <a:ext cx="201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Tarefa Identificada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7CED16-C1F3-489F-80B8-B80F0448F46B}"/>
              </a:ext>
            </a:extLst>
          </p:cNvPr>
          <p:cNvSpPr txBox="1"/>
          <p:nvPr/>
        </p:nvSpPr>
        <p:spPr>
          <a:xfrm>
            <a:off x="897625" y="4059883"/>
            <a:ext cx="2123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Clientes e Usuários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6BE8FC-A748-4526-8AE9-80E386A77624}"/>
              </a:ext>
            </a:extLst>
          </p:cNvPr>
          <p:cNvSpPr txBox="1"/>
          <p:nvPr/>
        </p:nvSpPr>
        <p:spPr>
          <a:xfrm>
            <a:off x="5271755" y="185628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Ideias e Soluções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A57FF12-5D6C-4FC5-A7D1-E9CFA3DF5AC8}"/>
              </a:ext>
            </a:extLst>
          </p:cNvPr>
          <p:cNvSpPr txBox="1"/>
          <p:nvPr/>
        </p:nvSpPr>
        <p:spPr>
          <a:xfrm>
            <a:off x="8690858" y="36832"/>
            <a:ext cx="228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Benefícios para o negócio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6F5877-A08A-44B1-B008-07AF328F741D}"/>
              </a:ext>
            </a:extLst>
          </p:cNvPr>
          <p:cNvSpPr/>
          <p:nvPr/>
        </p:nvSpPr>
        <p:spPr>
          <a:xfrm>
            <a:off x="145666" y="4824934"/>
            <a:ext cx="1440000" cy="720000"/>
          </a:xfrm>
          <a:prstGeom prst="rect">
            <a:avLst/>
          </a:prstGeom>
          <a:solidFill>
            <a:srgbClr val="CAD8E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Gamers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90C4FAE-32AB-4E54-8EA2-3C9F92FCC30C}"/>
              </a:ext>
            </a:extLst>
          </p:cNvPr>
          <p:cNvSpPr/>
          <p:nvPr/>
        </p:nvSpPr>
        <p:spPr>
          <a:xfrm>
            <a:off x="4146865" y="1792872"/>
            <a:ext cx="144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Alertas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3F06CDE-9D14-41AD-B2DE-277196B0779C}"/>
              </a:ext>
            </a:extLst>
          </p:cNvPr>
          <p:cNvSpPr/>
          <p:nvPr/>
        </p:nvSpPr>
        <p:spPr>
          <a:xfrm>
            <a:off x="6096000" y="2978288"/>
            <a:ext cx="1440000" cy="720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Monitoramento de servidor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5622ACA-DEDB-4D3A-895E-CF87AA1CB57C}"/>
              </a:ext>
            </a:extLst>
          </p:cNvPr>
          <p:cNvSpPr/>
          <p:nvPr/>
        </p:nvSpPr>
        <p:spPr>
          <a:xfrm>
            <a:off x="4146865" y="3826348"/>
            <a:ext cx="1440000" cy="7200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Monitoramento desempenho de maquina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586AFEC-6B89-4F1B-ABF2-62998F5A49B6}"/>
              </a:ext>
            </a:extLst>
          </p:cNvPr>
          <p:cNvSpPr/>
          <p:nvPr/>
        </p:nvSpPr>
        <p:spPr>
          <a:xfrm>
            <a:off x="8479656" y="1721318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Agilidade na visualização de incidentes(servidores cheios ou maquinas que pararam de funcionar)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73C5B4E-129F-4CD6-ACE6-4971695580A7}"/>
              </a:ext>
            </a:extLst>
          </p:cNvPr>
          <p:cNvSpPr/>
          <p:nvPr/>
        </p:nvSpPr>
        <p:spPr>
          <a:xfrm>
            <a:off x="9172530" y="2798951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Monitoramento avançado em tempo real para melhor administração do servidor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CD433C1-97D1-4A63-92DC-B6A5814F8DA2}"/>
              </a:ext>
            </a:extLst>
          </p:cNvPr>
          <p:cNvSpPr/>
          <p:nvPr/>
        </p:nvSpPr>
        <p:spPr>
          <a:xfrm>
            <a:off x="9337539" y="4366539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Gerenciar processos da maquina do usuário para evitar travamentos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4ACA5A5-D34C-4C94-B51D-EEC8FB2E0F9B}"/>
              </a:ext>
            </a:extLst>
          </p:cNvPr>
          <p:cNvSpPr/>
          <p:nvPr/>
        </p:nvSpPr>
        <p:spPr>
          <a:xfrm>
            <a:off x="2105543" y="639973"/>
            <a:ext cx="144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Monitoramento de maquinas(users)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20A76C-3C95-4612-AFE5-919466839679}"/>
              </a:ext>
            </a:extLst>
          </p:cNvPr>
          <p:cNvSpPr/>
          <p:nvPr/>
        </p:nvSpPr>
        <p:spPr>
          <a:xfrm>
            <a:off x="2105543" y="2466388"/>
            <a:ext cx="144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Melhorar a administração do servidor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C281392-0FC7-4100-A9F5-B588898BAC0B}"/>
              </a:ext>
            </a:extLst>
          </p:cNvPr>
          <p:cNvSpPr/>
          <p:nvPr/>
        </p:nvSpPr>
        <p:spPr>
          <a:xfrm>
            <a:off x="168192" y="2465395"/>
            <a:ext cx="1440000" cy="7200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Melhorar o desempenho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9C01A88-C0FB-43DC-AD12-92F7CDFA0E0C}"/>
              </a:ext>
            </a:extLst>
          </p:cNvPr>
          <p:cNvSpPr/>
          <p:nvPr/>
        </p:nvSpPr>
        <p:spPr>
          <a:xfrm>
            <a:off x="1131230" y="1572014"/>
            <a:ext cx="144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Atestar a segurança dos servidores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21EBBF-6D47-4693-A47C-5334A97E469F}"/>
              </a:ext>
            </a:extLst>
          </p:cNvPr>
          <p:cNvSpPr/>
          <p:nvPr/>
        </p:nvSpPr>
        <p:spPr>
          <a:xfrm>
            <a:off x="6096000" y="4824934"/>
            <a:ext cx="144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Gerar relatórios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FBBD250-C930-4033-AB73-C91805CB030E}"/>
              </a:ext>
            </a:extLst>
          </p:cNvPr>
          <p:cNvSpPr/>
          <p:nvPr/>
        </p:nvSpPr>
        <p:spPr>
          <a:xfrm>
            <a:off x="4134286" y="5823520"/>
            <a:ext cx="144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Bloquear certos tipos de software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1DA8B98-FE72-4EB9-9FFA-55F4621C939D}"/>
              </a:ext>
            </a:extLst>
          </p:cNvPr>
          <p:cNvSpPr/>
          <p:nvPr/>
        </p:nvSpPr>
        <p:spPr>
          <a:xfrm>
            <a:off x="8413098" y="5200750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Gerar relatórios mensais sobre problemas recorrentes dos servidores 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DBB2FEB-2992-46CC-9DE5-5348156FAFDC}"/>
              </a:ext>
            </a:extLst>
          </p:cNvPr>
          <p:cNvSpPr/>
          <p:nvPr/>
        </p:nvSpPr>
        <p:spPr>
          <a:xfrm>
            <a:off x="9363609" y="6034961"/>
            <a:ext cx="2708795" cy="72000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Segoe Print" panose="02000600000000000000" pitchFamily="2" charset="0"/>
                <a:cs typeface="MV Boli" panose="02000500030200090000" pitchFamily="2" charset="0"/>
              </a:rPr>
              <a:t>Bloquear softwares desconhecidos para evitar hackers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E20CA3C-0139-44EA-B95D-436280C688CF}"/>
              </a:ext>
            </a:extLst>
          </p:cNvPr>
          <p:cNvCxnSpPr>
            <a:cxnSpLocks/>
          </p:cNvCxnSpPr>
          <p:nvPr/>
        </p:nvCxnSpPr>
        <p:spPr>
          <a:xfrm flipH="1">
            <a:off x="8617539" y="3707379"/>
            <a:ext cx="2958389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C539FF8-BF55-43AA-903F-27D09FD1DD22}"/>
              </a:ext>
            </a:extLst>
          </p:cNvPr>
          <p:cNvSpPr txBox="1"/>
          <p:nvPr/>
        </p:nvSpPr>
        <p:spPr>
          <a:xfrm>
            <a:off x="8953537" y="3735363"/>
            <a:ext cx="228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Benefícios para o usuário</a:t>
            </a:r>
          </a:p>
        </p:txBody>
      </p:sp>
    </p:spTree>
    <p:extLst>
      <p:ext uri="{BB962C8B-B14F-4D97-AF65-F5344CB8AC3E}">
        <p14:creationId xmlns:p14="http://schemas.microsoft.com/office/powerpoint/2010/main" val="129102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114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MV Boli</vt:lpstr>
      <vt:lpstr>Segoe Print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73</cp:revision>
  <dcterms:created xsi:type="dcterms:W3CDTF">2019-08-28T16:53:11Z</dcterms:created>
  <dcterms:modified xsi:type="dcterms:W3CDTF">2019-09-10T00:47:39Z</dcterms:modified>
</cp:coreProperties>
</file>