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F2DE"/>
    <a:srgbClr val="E0C1FF"/>
    <a:srgbClr val="FFCDE6"/>
    <a:srgbClr val="D4E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4036-8B57-45A4-855C-473967FBDB3B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513E-4E88-4CC7-B7E9-A330A735BD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97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4036-8B57-45A4-855C-473967FBDB3B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513E-4E88-4CC7-B7E9-A330A735BD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38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4036-8B57-45A4-855C-473967FBDB3B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513E-4E88-4CC7-B7E9-A330A735BD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64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4036-8B57-45A4-855C-473967FBDB3B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513E-4E88-4CC7-B7E9-A330A735BD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93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4036-8B57-45A4-855C-473967FBDB3B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513E-4E88-4CC7-B7E9-A330A735BD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08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4036-8B57-45A4-855C-473967FBDB3B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513E-4E88-4CC7-B7E9-A330A735BD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344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4036-8B57-45A4-855C-473967FBDB3B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513E-4E88-4CC7-B7E9-A330A735BD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24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4036-8B57-45A4-855C-473967FBDB3B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513E-4E88-4CC7-B7E9-A330A735BD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6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4036-8B57-45A4-855C-473967FBDB3B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513E-4E88-4CC7-B7E9-A330A735BD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54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4036-8B57-45A4-855C-473967FBDB3B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513E-4E88-4CC7-B7E9-A330A735BD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6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4036-8B57-45A4-855C-473967FBDB3B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513E-4E88-4CC7-B7E9-A330A735BD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46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94036-8B57-45A4-855C-473967FBDB3B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7513E-4E88-4CC7-B7E9-A330A735BD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8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3431520"/>
            <a:ext cx="4064400" cy="3426480"/>
          </a:xfrm>
          <a:prstGeom prst="rect">
            <a:avLst/>
          </a:prstGeom>
          <a:solidFill>
            <a:srgbClr val="E0C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064400" y="3431520"/>
            <a:ext cx="4064400" cy="3426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127600" y="3447874"/>
            <a:ext cx="4064400" cy="3410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4320"/>
            <a:ext cx="4064400" cy="3427200"/>
          </a:xfrm>
          <a:prstGeom prst="rect">
            <a:avLst/>
          </a:prstGeom>
          <a:solidFill>
            <a:srgbClr val="D4E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“Eu como </a:t>
            </a:r>
            <a:r>
              <a:rPr lang="pt-BR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boscisicjd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gostaria de um </a:t>
            </a:r>
            <a:r>
              <a:rPr lang="pt-BR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sokdvpojdfvdfi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pt-BR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oscdiididsvjidv</a:t>
            </a:r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064400" y="0"/>
            <a:ext cx="4064400" cy="3431520"/>
          </a:xfrm>
          <a:prstGeom prst="rect">
            <a:avLst/>
          </a:prstGeom>
          <a:solidFill>
            <a:srgbClr val="FFC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127600" y="-16354"/>
            <a:ext cx="4064400" cy="3447874"/>
          </a:xfrm>
          <a:prstGeom prst="rect">
            <a:avLst/>
          </a:prstGeom>
          <a:solidFill>
            <a:srgbClr val="E6F2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88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5</cp:revision>
  <dcterms:created xsi:type="dcterms:W3CDTF">2019-09-09T23:34:49Z</dcterms:created>
  <dcterms:modified xsi:type="dcterms:W3CDTF">2019-09-10T00:43:40Z</dcterms:modified>
</cp:coreProperties>
</file>