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83" d="100"/>
          <a:sy n="83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presProps" Target="presProps.xml"/><Relationship Id="rId5" Type="http://purl.oclc.org/ooxml/officeDocument/relationships/handoutMaster" Target="handoutMasters/handoutMaster1.xml"/><Relationship Id="rId4" Type="http://purl.oclc.org/ooxml/officeDocument/relationships/notesMaster" Target="notesMasters/notesMaster1.xml"/><Relationship Id="rId9" Type="http://purl.oclc.org/ooxml/officeDocument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32060E4-E0AF-4EBF-843B-50E0F5C373F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9C4B02-B871-4A1E-9EE7-E48E89119F7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692F72-624E-4B86-83D4-FCEC99FAE63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63DF12-D885-45AF-8831-8BAD8B1A1A0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CAA3B9B6-CF7E-4B08-A17F-172217AF990E}" type="slidenum">
              <a:t>‹nº›</a:t>
            </a:fld>
            <a:endParaRPr lang="pt-BR" sz="14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543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6237BB-4E73-4921-A397-BE4AFC1236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3CC787-0847-4408-B992-FEE5CFAD495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C22B12E-3FBA-44E6-8B30-87671E6CC2F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A3FEF4-1023-4C48-81B0-2E0E763F76A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3C56B3-24D7-4D33-A717-E158C818D16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0D6F9E-47A6-46BD-9E69-B17CFBF5EF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3D19E4-28B4-40B2-83F9-2987C3DE04F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5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%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%">
        <a:solidFill>
          <a:srgbClr val="000000"/>
        </a:solidFill>
        <a:highlight>
          <a:scrgbClr r="0%" g="0%" b="0%">
            <a:alpha val="0%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BB89E-26BC-47D1-AA71-BDE82B67CFC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26F4E9-6ED5-4AA1-A8D8-4E9DFF473F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6E933-730B-4554-A258-7E1697CCA7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8DF43A-F337-48FF-8ECE-88054D0DE4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5EBEA-BF5E-45E9-92B8-DB32A8DEDD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AD2698-BE5E-4FA6-93D7-F47D048CADB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28214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1073F-D94D-4A86-A096-FBB01AF4CE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8F5510-D9C1-487C-8A1C-239BB67C1DD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FE193-6816-4750-9691-48A9273C07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09A8F-43BF-4707-A1EB-CDDB9E5C9A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714EAD-9CE1-4745-AC2C-092ED65CFF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2B2850-CFE1-42B2-93FF-40A24539BFC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378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0219EC-FDD8-4400-BFCD-96BA220BBB4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7EC2F7-EC03-43A6-A244-2D4C1FE6C33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1DAEAA-15F7-443E-873B-04CF21DA99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6F758-10B6-46B9-8139-88425570C8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0E8B8-45F0-4158-B174-BEF09A8860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57A9D3-DC60-43C9-A155-04C9387E1D2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66162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1A32C-7FCE-41BC-A109-4A5D5A4588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D9173-4E38-41AC-822A-7F3AB8C99FA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C4160-65B5-4D95-85BB-0313215A52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38049-E149-48E7-B8E2-76FCDF6449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1B770-C102-41AC-BA77-5FCC43F152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3948CB-A4E6-4E6C-9E11-D08A41A2C97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8961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641F6-3D03-4908-B207-826A09DA04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BE28FF-7D9E-4D13-8E47-05A967243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C80336-80AD-4155-AD72-CFA439754D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E9B77-EEBA-49AB-9175-A4ACB204E7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EA984-48B7-4991-90F6-B51A185043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9D8FA7-F446-490C-9F61-6FF83A93975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53704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1143B-83CA-4C76-9E8B-E51C970651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6B0D7-55F9-4133-A4D6-61978AC464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F4451F-AA02-46F6-8FBC-3CF6CECCF8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4C948A-6BDB-4EDA-A91B-208CA3B9460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32CC14-ABC6-46F4-B676-B145E55C82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8B7A1-95BD-47EB-B8F2-1AB3C230AB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A91A42-F47A-4B7A-973E-5404AAAD7E0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9376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4C2C-81A1-4084-9428-9CF621642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4A6AFF-BC9E-4FD6-BDBB-01F043A45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FF61E0-762E-46BC-8D87-9E30D7653BE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187197-39F5-4C7B-9121-8F3F627EF0D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893001-1A83-48E3-BD54-9893AE03748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9691AF-C652-4352-9897-8902531E134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9E0739-829A-4737-90A2-5255432EB4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7FAE40-AE1A-4ED7-BB3E-544AB40E7A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8C69B7-6E54-4749-BFFE-D3406A075C3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52601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E706A-7EE1-4077-B970-B653A42DC6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BB542-26F0-49DD-9363-2D55A7BAE7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2F5978-FD9D-4B88-97BA-940C7EB5D3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DA51D1-3389-4C29-8FA2-AF910DF851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6056A8-00D0-4364-9CC6-632AC917D95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47626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83904D-59D0-4B71-9F9E-21F71BE846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EE941B-1043-4456-A955-03E20ADEA2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84AA8A-7103-4E10-B1BB-EEC6330C58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CD7009-AA22-4E7F-A579-7F49A0E7D2A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67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E2771-8934-4484-97A7-2C3C38E171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32858-03C2-463E-9C7E-8451D6709D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F4CA6B-241B-40E9-8FCE-E720395EF21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8F1029-0A85-45F6-BF63-0CC541EA93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A8FFBE-DE92-4DDB-902A-2AC6689B12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64A5BE-B2BD-4AE8-84CE-4CCBA46F2B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CA5888-2646-46D9-860E-F77F067610D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95071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C3F9-A824-4C31-B537-0C5E0E6D43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123157-D42E-48BB-94F5-38F621841AE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2DFBC3-0825-4047-B052-6C230C043CB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1126F0-8D74-4021-950C-20DD8207DD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94CA9D-7B7F-4805-BEBF-6047572904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CA2BF8-FE1A-4C79-9858-C0C1A07BF5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94806E-EAF6-440A-9030-79DD7476D5A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20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86F404-1FFC-47D9-B259-2F8BB69E1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C18D5A-88F1-4AEA-AB8A-6293B7FBB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227B88-0DB1-44DE-8459-B4A7B6DCF7F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EDCA9-2D96-4C7C-AD01-9E62EE54526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6ADA3-56A8-4D74-BCA6-98365A8346E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589367C-965B-43D1-BC50-8ACA8F36219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%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%">
          <a:solidFill>
            <a:srgbClr val="000000"/>
          </a:solidFill>
          <a:highlight>
            <a:scrgbClr r="0%" g="0%" b="0%">
              <a:alpha val="0%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%"/>
        </a:lnSpc>
        <a:spcBef>
          <a:spcPts val="1415"/>
        </a:spcBef>
        <a:spcAft>
          <a:spcPts val="0"/>
        </a:spcAft>
        <a:buNone/>
        <a:tabLst/>
        <a:defRPr lang="pt-BR" sz="3200" b="0" i="0" u="none" strike="noStrike" kern="1200" cap="none" spc="0" baseline="0%">
          <a:solidFill>
            <a:srgbClr val="000000"/>
          </a:solidFill>
          <a:highlight>
            <a:scrgbClr r="0%" g="0%" b="0%">
              <a:alpha val="0%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BR" sz="2400" b="0" i="0" u="none" strike="noStrike" kern="1200" cap="none" spc="0" baseline="0%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BR" sz="2000" b="0" i="0" u="none" strike="noStrike" kern="1200" cap="none" spc="0" baseline="0%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BR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BR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purl.oclc.org/ooxml/officeDocument/relationships/image" Target="../media/image6.png"/><Relationship Id="rId13" Type="http://purl.oclc.org/ooxml/officeDocument/relationships/image" Target="../media/image11.png"/><Relationship Id="rId3" Type="http://purl.oclc.org/ooxml/officeDocument/relationships/image" Target="../media/image2.jpg"/><Relationship Id="rId7" Type="http://purl.oclc.org/ooxml/officeDocument/relationships/image" Target="../media/image5.png"/><Relationship Id="rId12" Type="http://purl.oclc.org/ooxml/officeDocument/relationships/image" Target="../media/image10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6" Type="http://purl.oclc.org/ooxml/officeDocument/relationships/image" Target="../media/image5.svg"/><Relationship Id="rId11" Type="http://purl.oclc.org/ooxml/officeDocument/relationships/image" Target="../media/image9.png"/><Relationship Id="rId5" Type="http://purl.oclc.org/ooxml/officeDocument/relationships/image" Target="../media/image4.png"/><Relationship Id="rId23" Type="http://purl.oclc.org/ooxml/officeDocument/relationships/image" Target="../media/image28.svg"/><Relationship Id="rId10" Type="http://purl.oclc.org/ooxml/officeDocument/relationships/image" Target="../media/image8.png"/><Relationship Id="rId4" Type="http://purl.oclc.org/ooxml/officeDocument/relationships/image" Target="../media/image3.png"/><Relationship Id="rId9" Type="http://purl.oclc.org/ooxml/officeDocument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1.png"/><Relationship Id="rId13" Type="http://purl.oclc.org/ooxml/officeDocument/relationships/image" Target="../media/image16.png"/><Relationship Id="rId18" Type="http://purl.oclc.org/ooxml/officeDocument/relationships/image" Target="../media/image19.png"/><Relationship Id="rId26" Type="http://purl.oclc.org/ooxml/officeDocument/relationships/image" Target="../media/image31.svg"/><Relationship Id="rId3" Type="http://purl.oclc.org/ooxml/officeDocument/relationships/image" Target="../media/image12.png"/><Relationship Id="rId21" Type="http://purl.oclc.org/ooxml/officeDocument/relationships/image" Target="../media/image26.svg"/><Relationship Id="rId7" Type="http://purl.oclc.org/ooxml/officeDocument/relationships/image" Target="../media/image5.svg"/><Relationship Id="rId12" Type="http://purl.oclc.org/ooxml/officeDocument/relationships/image" Target="../media/image17.svg"/><Relationship Id="rId17" Type="http://purl.oclc.org/ooxml/officeDocument/relationships/image" Target="../media/image22.svg"/><Relationship Id="rId25" Type="http://purl.oclc.org/ooxml/officeDocument/relationships/image" Target="../media/image22.png"/><Relationship Id="rId2" Type="http://purl.oclc.org/ooxml/officeDocument/relationships/image" Target="../media/image3.png"/><Relationship Id="rId16" Type="http://purl.oclc.org/ooxml/officeDocument/relationships/image" Target="../media/image18.png"/><Relationship Id="rId20" Type="http://purl.oclc.org/ooxml/officeDocument/relationships/image" Target="../media/image20.png"/><Relationship Id="rId1" Type="http://purl.oclc.org/ooxml/officeDocument/relationships/slideLayout" Target="../slideLayouts/slideLayout7.xml"/><Relationship Id="rId6" Type="http://purl.oclc.org/ooxml/officeDocument/relationships/image" Target="../media/image4.png"/><Relationship Id="rId11" Type="http://purl.oclc.org/ooxml/officeDocument/relationships/image" Target="../media/image15.png"/><Relationship Id="rId24" Type="http://purl.oclc.org/ooxml/officeDocument/relationships/image" Target="../media/image21.png"/><Relationship Id="rId5" Type="http://purl.oclc.org/ooxml/officeDocument/relationships/image" Target="../media/image2.jpg"/><Relationship Id="rId15" Type="http://purl.oclc.org/ooxml/officeDocument/relationships/image" Target="../media/image20.svg"/><Relationship Id="rId23" Type="http://purl.oclc.org/ooxml/officeDocument/relationships/image" Target="../media/image28.svg"/><Relationship Id="rId10" Type="http://purl.oclc.org/ooxml/officeDocument/relationships/image" Target="../media/image15.svg"/><Relationship Id="rId19" Type="http://purl.oclc.org/ooxml/officeDocument/relationships/image" Target="../media/image24.svg"/><Relationship Id="rId4" Type="http://purl.oclc.org/ooxml/officeDocument/relationships/image" Target="../media/image13.png"/><Relationship Id="rId9" Type="http://purl.oclc.org/ooxml/officeDocument/relationships/image" Target="../media/image14.png"/><Relationship Id="rId14" Type="http://purl.oclc.org/ooxml/officeDocument/relationships/image" Target="../media/image17.png"/><Relationship Id="rId22" Type="http://purl.oclc.org/ooxml/officeDocument/relationships/image" Target="../media/image11.png"/><Relationship Id="rId27" Type="http://purl.oclc.org/ooxml/officeDocument/relationships/image" Target="../media/image23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71">
            <a:extLst>
              <a:ext uri="{FF2B5EF4-FFF2-40B4-BE49-F238E27FC236}">
                <a16:creationId xmlns:a16="http://schemas.microsoft.com/office/drawing/2014/main" id="{284F5D88-56A9-4A28-90CF-958F7EDCA916}"/>
              </a:ext>
            </a:extLst>
          </p:cNvPr>
          <p:cNvSpPr txBox="1"/>
          <p:nvPr/>
        </p:nvSpPr>
        <p:spPr>
          <a:xfrm>
            <a:off x="2337425" y="81024"/>
            <a:ext cx="5405775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%" dirty="0" err="1" smtClean="0">
                <a:solidFill>
                  <a:srgbClr val="000000"/>
                </a:solidFill>
                <a:uFillTx/>
                <a:latin typeface="Calibri"/>
              </a:rPr>
              <a:t>StoryBoard</a:t>
            </a:r>
            <a:r>
              <a:rPr lang="pt-BR" sz="3200" b="0" i="0" u="none" strike="noStrike" kern="1200" cap="none" spc="0" baseline="0%" dirty="0" smtClean="0">
                <a:solidFill>
                  <a:srgbClr val="000000"/>
                </a:solidFill>
                <a:uFillTx/>
                <a:latin typeface="Calibri"/>
              </a:rPr>
              <a:t> – Instalação do </a:t>
            </a:r>
            <a:r>
              <a:rPr lang="pt-BR" sz="3200" b="0" i="0" u="none" strike="noStrike" kern="1200" cap="none" spc="0" baseline="0%" dirty="0" err="1" smtClean="0">
                <a:solidFill>
                  <a:srgbClr val="000000"/>
                </a:solidFill>
                <a:uFillTx/>
                <a:latin typeface="Calibri"/>
              </a:rPr>
              <a:t>App</a:t>
            </a:r>
            <a:endParaRPr lang="pt-BR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827AFAF-B3C1-47FA-8991-4F96475F9026}"/>
              </a:ext>
            </a:extLst>
          </p:cNvPr>
          <p:cNvGrpSpPr/>
          <p:nvPr/>
        </p:nvGrpSpPr>
        <p:grpSpPr>
          <a:xfrm>
            <a:off x="6881096" y="3281274"/>
            <a:ext cx="3024004" cy="2261610"/>
            <a:chOff x="6881096" y="3281274"/>
            <a:chExt cx="3024004" cy="2261610"/>
          </a:xfrm>
        </p:grpSpPr>
        <p:sp>
          <p:nvSpPr>
            <p:cNvPr id="17" name="Retângulo 168">
              <a:extLst>
                <a:ext uri="{FF2B5EF4-FFF2-40B4-BE49-F238E27FC236}">
                  <a16:creationId xmlns:a16="http://schemas.microsoft.com/office/drawing/2014/main" id="{3A8792EC-0692-4003-9CED-F997C3A51048}"/>
                </a:ext>
              </a:extLst>
            </p:cNvPr>
            <p:cNvSpPr/>
            <p:nvPr/>
          </p:nvSpPr>
          <p:spPr>
            <a:xfrm>
              <a:off x="6881097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Retângulo 170">
              <a:extLst>
                <a:ext uri="{FF2B5EF4-FFF2-40B4-BE49-F238E27FC236}">
                  <a16:creationId xmlns:a16="http://schemas.microsoft.com/office/drawing/2014/main" id="{66C739A7-376D-4FE8-BD3B-7C579BEC6BFB}"/>
                </a:ext>
              </a:extLst>
            </p:cNvPr>
            <p:cNvSpPr/>
            <p:nvPr/>
          </p:nvSpPr>
          <p:spPr>
            <a:xfrm>
              <a:off x="6881097" y="328127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6</a:t>
              </a:r>
            </a:p>
          </p:txBody>
        </p:sp>
        <p:sp>
          <p:nvSpPr>
            <p:cNvPr id="21" name="Retângulo 139">
              <a:extLst>
                <a:ext uri="{FF2B5EF4-FFF2-40B4-BE49-F238E27FC236}">
                  <a16:creationId xmlns:a16="http://schemas.microsoft.com/office/drawing/2014/main" id="{595651E0-0467-4E9E-A32B-FA07A3D3F212}"/>
                </a:ext>
              </a:extLst>
            </p:cNvPr>
            <p:cNvSpPr/>
            <p:nvPr/>
          </p:nvSpPr>
          <p:spPr>
            <a:xfrm>
              <a:off x="6881096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Acessa o </a:t>
              </a:r>
              <a:r>
                <a:rPr lang="pt-BR" sz="1100" b="0" i="0" u="none" strike="noStrike" kern="1200" cap="none" spc="0" baseline="0%" dirty="0" smtClean="0">
                  <a:solidFill>
                    <a:srgbClr val="000000"/>
                  </a:solidFill>
                  <a:uFillTx/>
                  <a:latin typeface="Calibri"/>
                </a:rPr>
                <a:t>servidor (sala).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F64613-7A88-4532-BAC5-3D36584B35AF}"/>
              </a:ext>
            </a:extLst>
          </p:cNvPr>
          <p:cNvGrpSpPr/>
          <p:nvPr/>
        </p:nvGrpSpPr>
        <p:grpSpPr>
          <a:xfrm>
            <a:off x="3528307" y="3281274"/>
            <a:ext cx="3024008" cy="2261610"/>
            <a:chOff x="3528307" y="3281274"/>
            <a:chExt cx="3024008" cy="2261610"/>
          </a:xfrm>
        </p:grpSpPr>
        <p:sp>
          <p:nvSpPr>
            <p:cNvPr id="14" name="Retângulo 165">
              <a:extLst>
                <a:ext uri="{FF2B5EF4-FFF2-40B4-BE49-F238E27FC236}">
                  <a16:creationId xmlns:a16="http://schemas.microsoft.com/office/drawing/2014/main" id="{C71EA042-777E-4B00-A541-99C90BC838FF}"/>
                </a:ext>
              </a:extLst>
            </p:cNvPr>
            <p:cNvSpPr/>
            <p:nvPr/>
          </p:nvSpPr>
          <p:spPr>
            <a:xfrm>
              <a:off x="3528312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tângulo 167">
              <a:extLst>
                <a:ext uri="{FF2B5EF4-FFF2-40B4-BE49-F238E27FC236}">
                  <a16:creationId xmlns:a16="http://schemas.microsoft.com/office/drawing/2014/main" id="{D49234B8-C1EF-4EAB-8F63-669FA34F9FCB}"/>
                </a:ext>
              </a:extLst>
            </p:cNvPr>
            <p:cNvSpPr/>
            <p:nvPr/>
          </p:nvSpPr>
          <p:spPr>
            <a:xfrm>
              <a:off x="3528312" y="328127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5</a:t>
              </a:r>
            </a:p>
          </p:txBody>
        </p:sp>
        <p:sp>
          <p:nvSpPr>
            <p:cNvPr id="22" name="Retângulo 157">
              <a:extLst>
                <a:ext uri="{FF2B5EF4-FFF2-40B4-BE49-F238E27FC236}">
                  <a16:creationId xmlns:a16="http://schemas.microsoft.com/office/drawing/2014/main" id="{598BE8BC-0205-4752-A10D-2092E93FBA98}"/>
                </a:ext>
              </a:extLst>
            </p:cNvPr>
            <p:cNvSpPr/>
            <p:nvPr/>
          </p:nvSpPr>
          <p:spPr>
            <a:xfrm>
              <a:off x="3528307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Abre o aplicativo e faz login.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AB65A74-31DF-4E3D-BE67-F3CCE63A280F}"/>
              </a:ext>
            </a:extLst>
          </p:cNvPr>
          <p:cNvGrpSpPr/>
          <p:nvPr/>
        </p:nvGrpSpPr>
        <p:grpSpPr>
          <a:xfrm>
            <a:off x="175525" y="3281274"/>
            <a:ext cx="3024006" cy="2261610"/>
            <a:chOff x="175525" y="3281274"/>
            <a:chExt cx="3024006" cy="2261610"/>
          </a:xfrm>
        </p:grpSpPr>
        <p:sp>
          <p:nvSpPr>
            <p:cNvPr id="11" name="Retângulo 162">
              <a:extLst>
                <a:ext uri="{FF2B5EF4-FFF2-40B4-BE49-F238E27FC236}">
                  <a16:creationId xmlns:a16="http://schemas.microsoft.com/office/drawing/2014/main" id="{7D72AC16-16AA-4D40-84BE-021364814B0C}"/>
                </a:ext>
              </a:extLst>
            </p:cNvPr>
            <p:cNvSpPr/>
            <p:nvPr/>
          </p:nvSpPr>
          <p:spPr>
            <a:xfrm>
              <a:off x="175528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tângulo 164">
              <a:extLst>
                <a:ext uri="{FF2B5EF4-FFF2-40B4-BE49-F238E27FC236}">
                  <a16:creationId xmlns:a16="http://schemas.microsoft.com/office/drawing/2014/main" id="{26F6081D-54BF-42B6-9571-2373C3707F9C}"/>
                </a:ext>
              </a:extLst>
            </p:cNvPr>
            <p:cNvSpPr/>
            <p:nvPr/>
          </p:nvSpPr>
          <p:spPr>
            <a:xfrm>
              <a:off x="175528" y="328127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4</a:t>
              </a:r>
            </a:p>
          </p:txBody>
        </p:sp>
        <p:sp>
          <p:nvSpPr>
            <p:cNvPr id="23" name="Retângulo 160">
              <a:extLst>
                <a:ext uri="{FF2B5EF4-FFF2-40B4-BE49-F238E27FC236}">
                  <a16:creationId xmlns:a16="http://schemas.microsoft.com/office/drawing/2014/main" id="{CD4D914A-7C69-43BE-B33C-415486899CF0}"/>
                </a:ext>
              </a:extLst>
            </p:cNvPr>
            <p:cNvSpPr/>
            <p:nvPr/>
          </p:nvSpPr>
          <p:spPr>
            <a:xfrm>
              <a:off x="175525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Usuário instala o aplicativo na sua máquina.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02164DA-D959-4312-B482-6C842C4CE341}"/>
              </a:ext>
            </a:extLst>
          </p:cNvPr>
          <p:cNvGrpSpPr/>
          <p:nvPr/>
        </p:nvGrpSpPr>
        <p:grpSpPr>
          <a:xfrm>
            <a:off x="6881096" y="850584"/>
            <a:ext cx="3024004" cy="2260288"/>
            <a:chOff x="6881096" y="850584"/>
            <a:chExt cx="3024004" cy="2260288"/>
          </a:xfrm>
        </p:grpSpPr>
        <p:sp>
          <p:nvSpPr>
            <p:cNvPr id="8" name="Retângulo 159">
              <a:extLst>
                <a:ext uri="{FF2B5EF4-FFF2-40B4-BE49-F238E27FC236}">
                  <a16:creationId xmlns:a16="http://schemas.microsoft.com/office/drawing/2014/main" id="{1548B9EE-866D-47B7-A434-AFF8799C196C}"/>
                </a:ext>
              </a:extLst>
            </p:cNvPr>
            <p:cNvSpPr/>
            <p:nvPr/>
          </p:nvSpPr>
          <p:spPr>
            <a:xfrm>
              <a:off x="6881097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tângulo 161">
              <a:extLst>
                <a:ext uri="{FF2B5EF4-FFF2-40B4-BE49-F238E27FC236}">
                  <a16:creationId xmlns:a16="http://schemas.microsoft.com/office/drawing/2014/main" id="{7F819CAF-2C49-4520-9559-175B28BC0612}"/>
                </a:ext>
              </a:extLst>
            </p:cNvPr>
            <p:cNvSpPr/>
            <p:nvPr/>
          </p:nvSpPr>
          <p:spPr>
            <a:xfrm>
              <a:off x="6881097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3</a:t>
              </a:r>
            </a:p>
          </p:txBody>
        </p:sp>
        <p:sp>
          <p:nvSpPr>
            <p:cNvPr id="24" name="Retângulo 163">
              <a:extLst>
                <a:ext uri="{FF2B5EF4-FFF2-40B4-BE49-F238E27FC236}">
                  <a16:creationId xmlns:a16="http://schemas.microsoft.com/office/drawing/2014/main" id="{56632506-39E1-4724-8E62-7F95F8E17D96}"/>
                </a:ext>
              </a:extLst>
            </p:cNvPr>
            <p:cNvSpPr/>
            <p:nvPr/>
          </p:nvSpPr>
          <p:spPr>
            <a:xfrm>
              <a:off x="6881096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Faz o download do arquivo </a:t>
              </a:r>
              <a:r>
                <a:rPr lang="pt-BR" sz="1100" b="0" i="0" u="none" strike="noStrike" kern="1200" cap="none" spc="0" baseline="0%" dirty="0" smtClean="0">
                  <a:solidFill>
                    <a:srgbClr val="000000"/>
                  </a:solidFill>
                  <a:uFillTx/>
                  <a:latin typeface="Calibri"/>
                </a:rPr>
                <a:t>.</a:t>
              </a:r>
              <a:r>
                <a:rPr lang="pt-BR" sz="1100" b="0" i="0" u="none" strike="noStrike" kern="1200" cap="none" spc="0" baseline="0%" dirty="0" err="1" smtClean="0">
                  <a:solidFill>
                    <a:srgbClr val="000000"/>
                  </a:solidFill>
                  <a:uFillTx/>
                  <a:latin typeface="Calibri"/>
                </a:rPr>
                <a:t>jar</a:t>
              </a:r>
              <a:r>
                <a:rPr lang="pt-BR" sz="1100" b="0" i="0" u="none" strike="noStrike" kern="1200" cap="none" spc="0" baseline="0%" dirty="0" smtClean="0">
                  <a:solidFill>
                    <a:srgbClr val="000000"/>
                  </a:solidFill>
                  <a:uFillTx/>
                  <a:latin typeface="Calibri"/>
                </a:rPr>
                <a:t>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F606DB3-06D5-4B9D-A964-9DD221A819AB}"/>
              </a:ext>
            </a:extLst>
          </p:cNvPr>
          <p:cNvGrpSpPr/>
          <p:nvPr/>
        </p:nvGrpSpPr>
        <p:grpSpPr>
          <a:xfrm>
            <a:off x="3528312" y="850584"/>
            <a:ext cx="3024003" cy="2260288"/>
            <a:chOff x="3528312" y="850584"/>
            <a:chExt cx="3024003" cy="2260288"/>
          </a:xfrm>
        </p:grpSpPr>
        <p:sp>
          <p:nvSpPr>
            <p:cNvPr id="5" name="Retângulo 156">
              <a:extLst>
                <a:ext uri="{FF2B5EF4-FFF2-40B4-BE49-F238E27FC236}">
                  <a16:creationId xmlns:a16="http://schemas.microsoft.com/office/drawing/2014/main" id="{5CBB9EE3-738A-4D49-B7E3-4AAEDD21C8EE}"/>
                </a:ext>
              </a:extLst>
            </p:cNvPr>
            <p:cNvSpPr/>
            <p:nvPr/>
          </p:nvSpPr>
          <p:spPr>
            <a:xfrm>
              <a:off x="3528312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tângulo 158">
              <a:extLst>
                <a:ext uri="{FF2B5EF4-FFF2-40B4-BE49-F238E27FC236}">
                  <a16:creationId xmlns:a16="http://schemas.microsoft.com/office/drawing/2014/main" id="{CD85AEF3-5276-435A-A787-805A10857828}"/>
                </a:ext>
              </a:extLst>
            </p:cNvPr>
            <p:cNvSpPr/>
            <p:nvPr/>
          </p:nvSpPr>
          <p:spPr>
            <a:xfrm>
              <a:off x="3528312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2</a:t>
              </a:r>
            </a:p>
          </p:txBody>
        </p:sp>
        <p:sp>
          <p:nvSpPr>
            <p:cNvPr id="25" name="Retângulo 166">
              <a:extLst>
                <a:ext uri="{FF2B5EF4-FFF2-40B4-BE49-F238E27FC236}">
                  <a16:creationId xmlns:a16="http://schemas.microsoft.com/office/drawing/2014/main" id="{1A3C5537-80E2-40DD-B771-6C9058CE0807}"/>
                </a:ext>
              </a:extLst>
            </p:cNvPr>
            <p:cNvSpPr/>
            <p:nvPr/>
          </p:nvSpPr>
          <p:spPr>
            <a:xfrm>
              <a:off x="3528312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Preenche o formulário de cadastro </a:t>
              </a:r>
              <a:r>
                <a:rPr lang="pt-BR" sz="1100" b="0" i="0" u="none" strike="noStrike" kern="1200" cap="none" spc="0" baseline="0%" dirty="0" smtClean="0">
                  <a:solidFill>
                    <a:srgbClr val="000000"/>
                  </a:solidFill>
                  <a:uFillTx/>
                  <a:latin typeface="Calibri"/>
                </a:rPr>
                <a:t>para</a:t>
              </a:r>
              <a:r>
                <a:rPr lang="pt-BR" sz="1100" b="0" i="0" u="none" strike="noStrike" kern="1200" cap="none" spc="0" dirty="0" smtClean="0">
                  <a:solidFill>
                    <a:srgbClr val="000000"/>
                  </a:solidFill>
                  <a:uFillTx/>
                  <a:latin typeface="Calibri"/>
                </a:rPr>
                <a:t> </a:t>
              </a:r>
              <a:r>
                <a:rPr lang="pt-BR" sz="1100" b="0" i="0" u="none" strike="noStrike" kern="1200" cap="none" spc="0" baseline="0%" dirty="0" smtClean="0">
                  <a:solidFill>
                    <a:srgbClr val="000000"/>
                  </a:solidFill>
                  <a:uFillTx/>
                  <a:latin typeface="Calibri"/>
                </a:rPr>
                <a:t>criação 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da </a:t>
              </a:r>
              <a:r>
                <a:rPr lang="pt-BR" sz="1100" b="0" i="0" u="none" strike="noStrike" kern="1200" cap="none" spc="0" baseline="0%" dirty="0" smtClean="0">
                  <a:solidFill>
                    <a:srgbClr val="000000"/>
                  </a:solidFill>
                  <a:uFillTx/>
                  <a:latin typeface="Calibri"/>
                </a:rPr>
                <a:t>conta</a:t>
              </a:r>
              <a:r>
                <a:rPr lang="pt-BR" sz="1100" b="0" i="0" u="none" strike="noStrike" kern="1200" cap="none" spc="0" dirty="0" smtClean="0">
                  <a:solidFill>
                    <a:srgbClr val="000000"/>
                  </a:solidFill>
                  <a:uFillTx/>
                  <a:latin typeface="Calibri"/>
                </a:rPr>
                <a:t> e digita o nome do usuário que o indicou (opcional).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AA43E3B-47F6-45AD-AD8C-6D075B1A87A5}"/>
              </a:ext>
            </a:extLst>
          </p:cNvPr>
          <p:cNvGrpSpPr/>
          <p:nvPr/>
        </p:nvGrpSpPr>
        <p:grpSpPr>
          <a:xfrm>
            <a:off x="175525" y="850584"/>
            <a:ext cx="3024006" cy="2260288"/>
            <a:chOff x="175525" y="850584"/>
            <a:chExt cx="3024006" cy="2260288"/>
          </a:xfrm>
        </p:grpSpPr>
        <p:sp>
          <p:nvSpPr>
            <p:cNvPr id="2" name="Retângulo 138">
              <a:extLst>
                <a:ext uri="{FF2B5EF4-FFF2-40B4-BE49-F238E27FC236}">
                  <a16:creationId xmlns:a16="http://schemas.microsoft.com/office/drawing/2014/main" id="{0523F9B9-B61A-43C6-ACEA-3301478EE085}"/>
                </a:ext>
              </a:extLst>
            </p:cNvPr>
            <p:cNvSpPr/>
            <p:nvPr/>
          </p:nvSpPr>
          <p:spPr>
            <a:xfrm>
              <a:off x="175528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Retângulo 154">
              <a:extLst>
                <a:ext uri="{FF2B5EF4-FFF2-40B4-BE49-F238E27FC236}">
                  <a16:creationId xmlns:a16="http://schemas.microsoft.com/office/drawing/2014/main" id="{0ED3EE13-5037-41D3-B89F-BAB8378B9DE0}"/>
                </a:ext>
              </a:extLst>
            </p:cNvPr>
            <p:cNvSpPr/>
            <p:nvPr/>
          </p:nvSpPr>
          <p:spPr>
            <a:xfrm>
              <a:off x="175528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1</a:t>
              </a:r>
            </a:p>
          </p:txBody>
        </p:sp>
        <p:sp>
          <p:nvSpPr>
            <p:cNvPr id="26" name="Retângulo 169">
              <a:extLst>
                <a:ext uri="{FF2B5EF4-FFF2-40B4-BE49-F238E27FC236}">
                  <a16:creationId xmlns:a16="http://schemas.microsoft.com/office/drawing/2014/main" id="{AFDDAE3F-FF08-4464-A274-4504775C3BE4}"/>
                </a:ext>
              </a:extLst>
            </p:cNvPr>
            <p:cNvSpPr/>
            <p:nvPr/>
          </p:nvSpPr>
          <p:spPr>
            <a:xfrm>
              <a:off x="175525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Possível usuário acessa o site.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130" name="Imagem 129">
            <a:extLst>
              <a:ext uri="{FF2B5EF4-FFF2-40B4-BE49-F238E27FC236}">
                <a16:creationId xmlns:a16="http://schemas.microsoft.com/office/drawing/2014/main" id="{F5A0DB68-B7B1-43E7-9295-AFB3F4564C1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144909" y="3440080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CE4918CC-6412-45E4-960F-DB9838DB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12676" y="4232079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2" name="Imagem 131">
            <a:extLst>
              <a:ext uri="{FF2B5EF4-FFF2-40B4-BE49-F238E27FC236}">
                <a16:creationId xmlns:a16="http://schemas.microsoft.com/office/drawing/2014/main" id="{C953021F-A1C7-40B5-BB56-B4BBAB00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1456" y="3693515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3" name="Conector reto 83">
            <a:extLst>
              <a:ext uri="{FF2B5EF4-FFF2-40B4-BE49-F238E27FC236}">
                <a16:creationId xmlns:a16="http://schemas.microsoft.com/office/drawing/2014/main" id="{7A165924-6CC7-434F-A91E-7C250798CB2D}"/>
              </a:ext>
            </a:extLst>
          </p:cNvPr>
          <p:cNvSpPr/>
          <p:nvPr/>
        </p:nvSpPr>
        <p:spPr>
          <a:xfrm flipV="1">
            <a:off x="7709950" y="3728080"/>
            <a:ext cx="1362958" cy="215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9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4" name="Conector reto 84">
            <a:extLst>
              <a:ext uri="{FF2B5EF4-FFF2-40B4-BE49-F238E27FC236}">
                <a16:creationId xmlns:a16="http://schemas.microsoft.com/office/drawing/2014/main" id="{C85AE2A2-B60F-44CB-B7A1-17348BB1D249}"/>
              </a:ext>
            </a:extLst>
          </p:cNvPr>
          <p:cNvSpPr/>
          <p:nvPr/>
        </p:nvSpPr>
        <p:spPr>
          <a:xfrm flipV="1">
            <a:off x="8750354" y="4016079"/>
            <a:ext cx="322563" cy="43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9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64A9B536-7BA9-4A6B-9A99-C1E7635DBA5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750354" y="4232079"/>
            <a:ext cx="178564" cy="1785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6" name="Gráfico 135">
            <a:extLst>
              <a:ext uri="{FF2B5EF4-FFF2-40B4-BE49-F238E27FC236}">
                <a16:creationId xmlns:a16="http://schemas.microsoft.com/office/drawing/2014/main" id="{DD2CF41E-80E2-463C-9EC7-4D4E75CCBCE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02356" y="3693515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652B36F1-20CE-48C4-8A72-1E855BF56A2B}"/>
              </a:ext>
            </a:extLst>
          </p:cNvPr>
          <p:cNvSpPr txBox="1"/>
          <p:nvPr/>
        </p:nvSpPr>
        <p:spPr>
          <a:xfrm>
            <a:off x="7075957" y="4194036"/>
            <a:ext cx="6482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/>
              <a:t>Free</a:t>
            </a:r>
            <a:r>
              <a:rPr lang="pt-BR" sz="900" dirty="0"/>
              <a:t> </a:t>
            </a:r>
            <a:r>
              <a:rPr lang="pt-BR" sz="900" dirty="0" err="1"/>
              <a:t>user</a:t>
            </a:r>
            <a:endParaRPr lang="pt-BR" sz="9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5E70DD6-B65E-49A9-9CEA-1BEE75800134}"/>
              </a:ext>
            </a:extLst>
          </p:cNvPr>
          <p:cNvSpPr txBox="1"/>
          <p:nvPr/>
        </p:nvSpPr>
        <p:spPr>
          <a:xfrm>
            <a:off x="8140549" y="4622863"/>
            <a:ext cx="839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Premium </a:t>
            </a:r>
            <a:r>
              <a:rPr lang="pt-BR" sz="900" dirty="0" err="1"/>
              <a:t>user</a:t>
            </a:r>
            <a:endParaRPr lang="pt-BR" sz="900" dirty="0"/>
          </a:p>
        </p:txBody>
      </p:sp>
      <p:pic>
        <p:nvPicPr>
          <p:cNvPr id="139" name="Imagem 138">
            <a:extLst>
              <a:ext uri="{FF2B5EF4-FFF2-40B4-BE49-F238E27FC236}">
                <a16:creationId xmlns:a16="http://schemas.microsoft.com/office/drawing/2014/main" id="{4D161C15-9A73-4698-AE8F-AA723F78F3B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79555" y="3767273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0" name="Imagem 139">
            <a:extLst>
              <a:ext uri="{FF2B5EF4-FFF2-40B4-BE49-F238E27FC236}">
                <a16:creationId xmlns:a16="http://schemas.microsoft.com/office/drawing/2014/main" id="{AFD9FA6B-1189-436C-B4B9-70849A6357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0102" y="1336583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1" name="Imagem 140">
            <a:extLst>
              <a:ext uri="{FF2B5EF4-FFF2-40B4-BE49-F238E27FC236}">
                <a16:creationId xmlns:a16="http://schemas.microsoft.com/office/drawing/2014/main" id="{395DDEBC-F069-4085-958B-1B90B0BF550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0102" y="3767273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2" name="Imagem 141">
            <a:extLst>
              <a:ext uri="{FF2B5EF4-FFF2-40B4-BE49-F238E27FC236}">
                <a16:creationId xmlns:a16="http://schemas.microsoft.com/office/drawing/2014/main" id="{E064A107-2374-4ED6-92AD-7860C3F592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79555" y="1300053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4" name="Imagem 143">
            <a:extLst>
              <a:ext uri="{FF2B5EF4-FFF2-40B4-BE49-F238E27FC236}">
                <a16:creationId xmlns:a16="http://schemas.microsoft.com/office/drawing/2014/main" id="{4D43D3B9-4305-4612-932B-815D4A79062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1456" y="1279616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5" name="Balão de Fala: Retângulo 144">
            <a:extLst>
              <a:ext uri="{FF2B5EF4-FFF2-40B4-BE49-F238E27FC236}">
                <a16:creationId xmlns:a16="http://schemas.microsoft.com/office/drawing/2014/main" id="{CC6646B4-815A-40E8-AE9C-401B8950E382}"/>
              </a:ext>
            </a:extLst>
          </p:cNvPr>
          <p:cNvSpPr/>
          <p:nvPr/>
        </p:nvSpPr>
        <p:spPr>
          <a:xfrm rot="5400000">
            <a:off x="1787650" y="993129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7" name="Imagem 146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094373DE-F784-420B-90F0-F85474B7C6F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5" y="993794"/>
            <a:ext cx="1307883" cy="1307883"/>
          </a:xfrm>
          <a:prstGeom prst="rect">
            <a:avLst/>
          </a:prstGeom>
        </p:spPr>
      </p:pic>
      <p:pic>
        <p:nvPicPr>
          <p:cNvPr id="149" name="Imagem 148">
            <a:extLst>
              <a:ext uri="{FF2B5EF4-FFF2-40B4-BE49-F238E27FC236}">
                <a16:creationId xmlns:a16="http://schemas.microsoft.com/office/drawing/2014/main" id="{FF424549-DB92-4635-A424-8C2266B883E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96" y="1377104"/>
            <a:ext cx="327519" cy="327519"/>
          </a:xfrm>
          <a:prstGeom prst="rect">
            <a:avLst/>
          </a:prstGeom>
        </p:spPr>
      </p:pic>
      <p:sp>
        <p:nvSpPr>
          <p:cNvPr id="152" name="Balão de Fala: Retângulo 151">
            <a:extLst>
              <a:ext uri="{FF2B5EF4-FFF2-40B4-BE49-F238E27FC236}">
                <a16:creationId xmlns:a16="http://schemas.microsoft.com/office/drawing/2014/main" id="{B73E3F21-A6D2-4578-BEEB-3DB768137922}"/>
              </a:ext>
            </a:extLst>
          </p:cNvPr>
          <p:cNvSpPr/>
          <p:nvPr/>
        </p:nvSpPr>
        <p:spPr>
          <a:xfrm rot="5400000">
            <a:off x="5145087" y="931059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3" name="Imagem 152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2862C5BD-1A27-4767-B5D3-C47E8BFAA0D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92" y="931724"/>
            <a:ext cx="1307883" cy="1307883"/>
          </a:xfrm>
          <a:prstGeom prst="rect">
            <a:avLst/>
          </a:prstGeom>
        </p:spPr>
      </p:pic>
      <p:pic>
        <p:nvPicPr>
          <p:cNvPr id="158" name="Imagem 157">
            <a:extLst>
              <a:ext uri="{FF2B5EF4-FFF2-40B4-BE49-F238E27FC236}">
                <a16:creationId xmlns:a16="http://schemas.microsoft.com/office/drawing/2014/main" id="{3049D8C1-BCA4-49E6-B3D6-B1C654DB87B7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53" y="1290345"/>
            <a:ext cx="366635" cy="366635"/>
          </a:xfrm>
          <a:prstGeom prst="rect">
            <a:avLst/>
          </a:prstGeom>
        </p:spPr>
      </p:pic>
      <p:sp>
        <p:nvSpPr>
          <p:cNvPr id="159" name="Balão de Fala: Retângulo 158">
            <a:extLst>
              <a:ext uri="{FF2B5EF4-FFF2-40B4-BE49-F238E27FC236}">
                <a16:creationId xmlns:a16="http://schemas.microsoft.com/office/drawing/2014/main" id="{AC923105-83D3-4BE6-B81D-7852CF806895}"/>
              </a:ext>
            </a:extLst>
          </p:cNvPr>
          <p:cNvSpPr/>
          <p:nvPr/>
        </p:nvSpPr>
        <p:spPr>
          <a:xfrm rot="5400000">
            <a:off x="8514162" y="922932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0" name="Imagem 159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D39D9E42-0F1D-473C-91C3-AB3A012CB0D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67" y="923597"/>
            <a:ext cx="1307883" cy="1307883"/>
          </a:xfrm>
          <a:prstGeom prst="rect">
            <a:avLst/>
          </a:prstGeom>
        </p:spPr>
      </p:pic>
      <p:sp>
        <p:nvSpPr>
          <p:cNvPr id="161" name="Balão de Fala: Retângulo 160">
            <a:extLst>
              <a:ext uri="{FF2B5EF4-FFF2-40B4-BE49-F238E27FC236}">
                <a16:creationId xmlns:a16="http://schemas.microsoft.com/office/drawing/2014/main" id="{2B8E8A3A-4C0E-4D2B-BB4D-F89A93D219DF}"/>
              </a:ext>
            </a:extLst>
          </p:cNvPr>
          <p:cNvSpPr/>
          <p:nvPr/>
        </p:nvSpPr>
        <p:spPr>
          <a:xfrm rot="5400000">
            <a:off x="1767565" y="3379336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2" name="Imagem 161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CEEA398B-C22D-49A2-B506-3B378F128B4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0" y="3380001"/>
            <a:ext cx="1307883" cy="1307883"/>
          </a:xfrm>
          <a:prstGeom prst="rect">
            <a:avLst/>
          </a:prstGeom>
        </p:spPr>
      </p:pic>
      <p:sp>
        <p:nvSpPr>
          <p:cNvPr id="163" name="Balão de Fala: Retângulo 162">
            <a:extLst>
              <a:ext uri="{FF2B5EF4-FFF2-40B4-BE49-F238E27FC236}">
                <a16:creationId xmlns:a16="http://schemas.microsoft.com/office/drawing/2014/main" id="{61772BA4-D2A5-4240-A509-78E36DD3DD64}"/>
              </a:ext>
            </a:extLst>
          </p:cNvPr>
          <p:cNvSpPr/>
          <p:nvPr/>
        </p:nvSpPr>
        <p:spPr>
          <a:xfrm rot="5400000">
            <a:off x="5135168" y="3391363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4" name="Imagem 163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351A559A-9132-4BD5-97D2-252BCDE5F1F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73" y="3392028"/>
            <a:ext cx="1307883" cy="1307883"/>
          </a:xfrm>
          <a:prstGeom prst="rect">
            <a:avLst/>
          </a:prstGeom>
        </p:spPr>
      </p:pic>
      <p:pic>
        <p:nvPicPr>
          <p:cNvPr id="166" name="Imagem 165">
            <a:extLst>
              <a:ext uri="{FF2B5EF4-FFF2-40B4-BE49-F238E27FC236}">
                <a16:creationId xmlns:a16="http://schemas.microsoft.com/office/drawing/2014/main" id="{E1FB0805-4FC0-41F4-96B9-C687611B4BD3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64" y="3610321"/>
            <a:ext cx="515158" cy="515158"/>
          </a:xfrm>
          <a:prstGeom prst="rect">
            <a:avLst/>
          </a:prstGeom>
        </p:spPr>
      </p:pic>
      <p:pic>
        <p:nvPicPr>
          <p:cNvPr id="168" name="Imagem 167">
            <a:extLst>
              <a:ext uri="{FF2B5EF4-FFF2-40B4-BE49-F238E27FC236}">
                <a16:creationId xmlns:a16="http://schemas.microsoft.com/office/drawing/2014/main" id="{EC6DE9E1-5AF4-4F74-8338-0C11DB03C5F8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49" y="1312784"/>
            <a:ext cx="310922" cy="31092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889201" y="1183029"/>
            <a:ext cx="11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b="1" dirty="0" err="1" smtClean="0">
                <a:solidFill>
                  <a:schemeClr val="accent5">
                    <a:lumMod val="75%"/>
                  </a:schemeClr>
                </a:solidFill>
              </a:rPr>
              <a:t>DataSource</a:t>
            </a:r>
            <a:r>
              <a:rPr lang="pt-BR" sz="600" b="1" dirty="0" smtClean="0">
                <a:solidFill>
                  <a:schemeClr val="accent5">
                    <a:lumMod val="75%"/>
                  </a:schemeClr>
                </a:solidFill>
              </a:rPr>
              <a:t>.</a:t>
            </a:r>
            <a:endParaRPr lang="pt-BR" sz="600" b="1" dirty="0">
              <a:solidFill>
                <a:schemeClr val="accent5">
                  <a:lumMod val="75%"/>
                </a:schemeClr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5258646" y="1116547"/>
            <a:ext cx="11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b="1" dirty="0" err="1" smtClean="0">
                <a:solidFill>
                  <a:schemeClr val="accent5">
                    <a:lumMod val="75%"/>
                  </a:schemeClr>
                </a:solidFill>
              </a:rPr>
              <a:t>DataSource</a:t>
            </a:r>
            <a:r>
              <a:rPr lang="pt-BR" sz="600" b="1" dirty="0" smtClean="0">
                <a:solidFill>
                  <a:schemeClr val="accent5">
                    <a:lumMod val="75%"/>
                  </a:schemeClr>
                </a:solidFill>
              </a:rPr>
              <a:t>.</a:t>
            </a:r>
            <a:endParaRPr lang="pt-BR" sz="600" b="1" dirty="0">
              <a:solidFill>
                <a:schemeClr val="accent5">
                  <a:lumMod val="75%"/>
                </a:schemeClr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618357" y="1105258"/>
            <a:ext cx="11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b="1" dirty="0" err="1" smtClean="0">
                <a:solidFill>
                  <a:schemeClr val="accent5">
                    <a:lumMod val="75%"/>
                  </a:schemeClr>
                </a:solidFill>
              </a:rPr>
              <a:t>DataSource</a:t>
            </a:r>
            <a:r>
              <a:rPr lang="pt-BR" sz="600" b="1" dirty="0" smtClean="0">
                <a:solidFill>
                  <a:schemeClr val="accent5">
                    <a:lumMod val="75%"/>
                  </a:schemeClr>
                </a:solidFill>
              </a:rPr>
              <a:t>.</a:t>
            </a:r>
            <a:endParaRPr lang="pt-BR" sz="600" b="1" dirty="0">
              <a:solidFill>
                <a:schemeClr val="accent5">
                  <a:lumMod val="75%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.323%" t="6.949%" r="27.688%" b="6.792%"/>
          <a:stretch/>
        </p:blipFill>
        <p:spPr>
          <a:xfrm>
            <a:off x="2275734" y="3638748"/>
            <a:ext cx="241344" cy="452672"/>
          </a:xfrm>
          <a:prstGeom prst="rect">
            <a:avLst/>
          </a:prstGeom>
        </p:spPr>
      </p:pic>
      <p:pic>
        <p:nvPicPr>
          <p:cNvPr id="59" name="Gráfico 105">
            <a:extLst>
              <a:ext uri="{FF2B5EF4-FFF2-40B4-BE49-F238E27FC236}">
                <a16:creationId xmlns:a16="http://schemas.microsoft.com/office/drawing/2014/main" id="{6C3B85C2-4B46-4901-8113-90395D8E54C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3898512" y="3693515"/>
            <a:ext cx="361757" cy="3617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0" name="Gráfico 105">
            <a:extLst>
              <a:ext uri="{FF2B5EF4-FFF2-40B4-BE49-F238E27FC236}">
                <a16:creationId xmlns:a16="http://schemas.microsoft.com/office/drawing/2014/main" id="{6C3B85C2-4B46-4901-8113-90395D8E54C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495606" y="3728080"/>
            <a:ext cx="361757" cy="3617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1" name="Gráfico 105">
            <a:extLst>
              <a:ext uri="{FF2B5EF4-FFF2-40B4-BE49-F238E27FC236}">
                <a16:creationId xmlns:a16="http://schemas.microsoft.com/office/drawing/2014/main" id="{6C3B85C2-4B46-4901-8113-90395D8E54C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497282" y="1289924"/>
            <a:ext cx="361757" cy="3617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4" name="Gráfico 105">
            <a:extLst>
              <a:ext uri="{FF2B5EF4-FFF2-40B4-BE49-F238E27FC236}">
                <a16:creationId xmlns:a16="http://schemas.microsoft.com/office/drawing/2014/main" id="{6C3B85C2-4B46-4901-8113-90395D8E54C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3898512" y="1259658"/>
            <a:ext cx="361757" cy="3617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5" name="Gráfico 105">
            <a:extLst>
              <a:ext uri="{FF2B5EF4-FFF2-40B4-BE49-F238E27FC236}">
                <a16:creationId xmlns:a16="http://schemas.microsoft.com/office/drawing/2014/main" id="{6C3B85C2-4B46-4901-8113-90395D8E54C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7219740" y="1251847"/>
            <a:ext cx="361757" cy="3617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6" name="Gráfico 105">
            <a:extLst>
              <a:ext uri="{FF2B5EF4-FFF2-40B4-BE49-F238E27FC236}">
                <a16:creationId xmlns:a16="http://schemas.microsoft.com/office/drawing/2014/main" id="{6C3B85C2-4B46-4901-8113-90395D8E54C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7231748" y="3661877"/>
            <a:ext cx="361757" cy="3617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71">
            <a:extLst>
              <a:ext uri="{FF2B5EF4-FFF2-40B4-BE49-F238E27FC236}">
                <a16:creationId xmlns:a16="http://schemas.microsoft.com/office/drawing/2014/main" id="{284F5D88-56A9-4A28-90CF-958F7EDCA916}"/>
              </a:ext>
            </a:extLst>
          </p:cNvPr>
          <p:cNvSpPr txBox="1"/>
          <p:nvPr/>
        </p:nvSpPr>
        <p:spPr>
          <a:xfrm>
            <a:off x="2098610" y="81024"/>
            <a:ext cx="5883405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%" dirty="0" err="1" smtClean="0">
                <a:solidFill>
                  <a:srgbClr val="000000"/>
                </a:solidFill>
                <a:uFillTx/>
                <a:latin typeface="Calibri"/>
              </a:rPr>
              <a:t>StoryBoard</a:t>
            </a:r>
            <a:r>
              <a:rPr lang="pt-BR" sz="3200" b="0" i="0" u="none" strike="noStrike" kern="1200" cap="none" spc="0" baseline="0%" dirty="0" smtClean="0">
                <a:solidFill>
                  <a:srgbClr val="000000"/>
                </a:solidFill>
                <a:uFillTx/>
                <a:latin typeface="Calibri"/>
              </a:rPr>
              <a:t> – Conexão</a:t>
            </a:r>
            <a:r>
              <a:rPr lang="pt-BR" sz="32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no Servidor</a:t>
            </a:r>
            <a:endParaRPr lang="pt-BR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827AFAF-B3C1-47FA-8991-4F96475F9026}"/>
              </a:ext>
            </a:extLst>
          </p:cNvPr>
          <p:cNvGrpSpPr/>
          <p:nvPr/>
        </p:nvGrpSpPr>
        <p:grpSpPr>
          <a:xfrm>
            <a:off x="6881096" y="3281274"/>
            <a:ext cx="3024004" cy="2261610"/>
            <a:chOff x="6881096" y="3281274"/>
            <a:chExt cx="3024004" cy="2261610"/>
          </a:xfrm>
        </p:grpSpPr>
        <p:sp>
          <p:nvSpPr>
            <p:cNvPr id="17" name="Retângulo 168">
              <a:extLst>
                <a:ext uri="{FF2B5EF4-FFF2-40B4-BE49-F238E27FC236}">
                  <a16:creationId xmlns:a16="http://schemas.microsoft.com/office/drawing/2014/main" id="{3A8792EC-0692-4003-9CED-F997C3A51048}"/>
                </a:ext>
              </a:extLst>
            </p:cNvPr>
            <p:cNvSpPr/>
            <p:nvPr/>
          </p:nvSpPr>
          <p:spPr>
            <a:xfrm>
              <a:off x="6881097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Retângulo 170">
              <a:extLst>
                <a:ext uri="{FF2B5EF4-FFF2-40B4-BE49-F238E27FC236}">
                  <a16:creationId xmlns:a16="http://schemas.microsoft.com/office/drawing/2014/main" id="{66C739A7-376D-4FE8-BD3B-7C579BEC6BFB}"/>
                </a:ext>
              </a:extLst>
            </p:cNvPr>
            <p:cNvSpPr/>
            <p:nvPr/>
          </p:nvSpPr>
          <p:spPr>
            <a:xfrm>
              <a:off x="6881097" y="3281274"/>
              <a:ext cx="439200" cy="209453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12</a:t>
              </a:r>
            </a:p>
          </p:txBody>
        </p:sp>
        <p:sp>
          <p:nvSpPr>
            <p:cNvPr id="21" name="Retângulo 139">
              <a:extLst>
                <a:ext uri="{FF2B5EF4-FFF2-40B4-BE49-F238E27FC236}">
                  <a16:creationId xmlns:a16="http://schemas.microsoft.com/office/drawing/2014/main" id="{595651E0-0467-4E9E-A32B-FA07A3D3F212}"/>
                </a:ext>
              </a:extLst>
            </p:cNvPr>
            <p:cNvSpPr/>
            <p:nvPr/>
          </p:nvSpPr>
          <p:spPr>
            <a:xfrm>
              <a:off x="6881096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Os antigos usuários </a:t>
              </a:r>
              <a:r>
                <a:rPr lang="pt-BR" sz="1100" b="0" i="0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free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se tornam premium definitivamente, depois de testar os nossos serviços.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F64613-7A88-4532-BAC5-3D36584B35AF}"/>
              </a:ext>
            </a:extLst>
          </p:cNvPr>
          <p:cNvGrpSpPr/>
          <p:nvPr/>
        </p:nvGrpSpPr>
        <p:grpSpPr>
          <a:xfrm>
            <a:off x="3528307" y="3281274"/>
            <a:ext cx="3024008" cy="2261610"/>
            <a:chOff x="3528307" y="3281274"/>
            <a:chExt cx="3024008" cy="2261610"/>
          </a:xfrm>
        </p:grpSpPr>
        <p:sp>
          <p:nvSpPr>
            <p:cNvPr id="14" name="Retângulo 165">
              <a:extLst>
                <a:ext uri="{FF2B5EF4-FFF2-40B4-BE49-F238E27FC236}">
                  <a16:creationId xmlns:a16="http://schemas.microsoft.com/office/drawing/2014/main" id="{C71EA042-777E-4B00-A541-99C90BC838FF}"/>
                </a:ext>
              </a:extLst>
            </p:cNvPr>
            <p:cNvSpPr/>
            <p:nvPr/>
          </p:nvSpPr>
          <p:spPr>
            <a:xfrm>
              <a:off x="3528312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tângulo 167">
              <a:extLst>
                <a:ext uri="{FF2B5EF4-FFF2-40B4-BE49-F238E27FC236}">
                  <a16:creationId xmlns:a16="http://schemas.microsoft.com/office/drawing/2014/main" id="{D49234B8-C1EF-4EAB-8F63-669FA34F9FCB}"/>
                </a:ext>
              </a:extLst>
            </p:cNvPr>
            <p:cNvSpPr/>
            <p:nvPr/>
          </p:nvSpPr>
          <p:spPr>
            <a:xfrm>
              <a:off x="3528312" y="3281274"/>
              <a:ext cx="439200" cy="209453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11</a:t>
              </a:r>
            </a:p>
          </p:txBody>
        </p:sp>
        <p:sp>
          <p:nvSpPr>
            <p:cNvPr id="22" name="Retângulo 157">
              <a:extLst>
                <a:ext uri="{FF2B5EF4-FFF2-40B4-BE49-F238E27FC236}">
                  <a16:creationId xmlns:a16="http://schemas.microsoft.com/office/drawing/2014/main" id="{598BE8BC-0205-4752-A10D-2092E93FBA98}"/>
                </a:ext>
              </a:extLst>
            </p:cNvPr>
            <p:cNvSpPr/>
            <p:nvPr/>
          </p:nvSpPr>
          <p:spPr>
            <a:xfrm>
              <a:off x="3528307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Os antigos usuários que eram </a:t>
              </a:r>
              <a:r>
                <a:rPr lang="pt-BR" sz="1100" b="0" i="0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free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começam a usar nosso serviço como premium com sua chave temporária.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AB65A74-31DF-4E3D-BE67-F3CCE63A280F}"/>
              </a:ext>
            </a:extLst>
          </p:cNvPr>
          <p:cNvGrpSpPr/>
          <p:nvPr/>
        </p:nvGrpSpPr>
        <p:grpSpPr>
          <a:xfrm>
            <a:off x="175525" y="3281274"/>
            <a:ext cx="3024006" cy="2261610"/>
            <a:chOff x="175525" y="3281274"/>
            <a:chExt cx="3024006" cy="2261610"/>
          </a:xfrm>
        </p:grpSpPr>
        <p:sp>
          <p:nvSpPr>
            <p:cNvPr id="11" name="Retângulo 162">
              <a:extLst>
                <a:ext uri="{FF2B5EF4-FFF2-40B4-BE49-F238E27FC236}">
                  <a16:creationId xmlns:a16="http://schemas.microsoft.com/office/drawing/2014/main" id="{7D72AC16-16AA-4D40-84BE-021364814B0C}"/>
                </a:ext>
              </a:extLst>
            </p:cNvPr>
            <p:cNvSpPr/>
            <p:nvPr/>
          </p:nvSpPr>
          <p:spPr>
            <a:xfrm>
              <a:off x="175528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tângulo 164">
              <a:extLst>
                <a:ext uri="{FF2B5EF4-FFF2-40B4-BE49-F238E27FC236}">
                  <a16:creationId xmlns:a16="http://schemas.microsoft.com/office/drawing/2014/main" id="{26F6081D-54BF-42B6-9571-2373C3707F9C}"/>
                </a:ext>
              </a:extLst>
            </p:cNvPr>
            <p:cNvSpPr/>
            <p:nvPr/>
          </p:nvSpPr>
          <p:spPr>
            <a:xfrm>
              <a:off x="175528" y="3281274"/>
              <a:ext cx="439200" cy="199641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dirty="0">
                  <a:solidFill>
                    <a:srgbClr val="000000"/>
                  </a:solidFill>
                  <a:latin typeface="Calibri"/>
                </a:rPr>
                <a:t>10</a:t>
              </a:r>
              <a:endParaRPr lang="pt-BR" sz="1100" b="1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Retângulo 160">
              <a:extLst>
                <a:ext uri="{FF2B5EF4-FFF2-40B4-BE49-F238E27FC236}">
                  <a16:creationId xmlns:a16="http://schemas.microsoft.com/office/drawing/2014/main" id="{CD4D914A-7C69-43BE-B33C-415486899CF0}"/>
                </a:ext>
              </a:extLst>
            </p:cNvPr>
            <p:cNvSpPr/>
            <p:nvPr/>
          </p:nvSpPr>
          <p:spPr>
            <a:xfrm>
              <a:off x="175525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Nosso suporte entra em contato com os usuários que foram desconectados do servidor, enviando um e-mail, com uma chave de 7 dias premium </a:t>
              </a: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p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ara testar o serviço.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02164DA-D959-4312-B482-6C842C4CE341}"/>
              </a:ext>
            </a:extLst>
          </p:cNvPr>
          <p:cNvGrpSpPr/>
          <p:nvPr/>
        </p:nvGrpSpPr>
        <p:grpSpPr>
          <a:xfrm>
            <a:off x="6881096" y="850584"/>
            <a:ext cx="3024004" cy="2260288"/>
            <a:chOff x="6881096" y="850584"/>
            <a:chExt cx="3024004" cy="2260288"/>
          </a:xfrm>
        </p:grpSpPr>
        <p:sp>
          <p:nvSpPr>
            <p:cNvPr id="8" name="Retângulo 159">
              <a:extLst>
                <a:ext uri="{FF2B5EF4-FFF2-40B4-BE49-F238E27FC236}">
                  <a16:creationId xmlns:a16="http://schemas.microsoft.com/office/drawing/2014/main" id="{1548B9EE-866D-47B7-A434-AFF8799C196C}"/>
                </a:ext>
              </a:extLst>
            </p:cNvPr>
            <p:cNvSpPr/>
            <p:nvPr/>
          </p:nvSpPr>
          <p:spPr>
            <a:xfrm>
              <a:off x="6881097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tângulo 161">
              <a:extLst>
                <a:ext uri="{FF2B5EF4-FFF2-40B4-BE49-F238E27FC236}">
                  <a16:creationId xmlns:a16="http://schemas.microsoft.com/office/drawing/2014/main" id="{7F819CAF-2C49-4520-9559-175B28BC0612}"/>
                </a:ext>
              </a:extLst>
            </p:cNvPr>
            <p:cNvSpPr/>
            <p:nvPr/>
          </p:nvSpPr>
          <p:spPr>
            <a:xfrm>
              <a:off x="6881097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9</a:t>
              </a:r>
            </a:p>
          </p:txBody>
        </p:sp>
        <p:sp>
          <p:nvSpPr>
            <p:cNvPr id="24" name="Retângulo 163">
              <a:extLst>
                <a:ext uri="{FF2B5EF4-FFF2-40B4-BE49-F238E27FC236}">
                  <a16:creationId xmlns:a16="http://schemas.microsoft.com/office/drawing/2014/main" id="{56632506-39E1-4724-8E62-7F95F8E17D96}"/>
                </a:ext>
              </a:extLst>
            </p:cNvPr>
            <p:cNvSpPr/>
            <p:nvPr/>
          </p:nvSpPr>
          <p:spPr>
            <a:xfrm>
              <a:off x="6881096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 usuário </a:t>
              </a:r>
              <a:r>
                <a:rPr lang="pt-BR" sz="1100" b="0" i="0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free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no primeiro momento fica triste por ser </a:t>
              </a:r>
              <a:r>
                <a:rPr lang="pt-BR" sz="1100" b="0" i="1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“</a:t>
              </a:r>
              <a:r>
                <a:rPr lang="pt-BR" sz="1100" b="0" i="1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kickado</a:t>
              </a:r>
              <a:r>
                <a:rPr lang="pt-BR" sz="1100" b="0" i="1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”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</a:t>
              </a: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d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 servidor, porém, nossa equipe age rapidamente...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F606DB3-06D5-4B9D-A964-9DD221A819AB}"/>
              </a:ext>
            </a:extLst>
          </p:cNvPr>
          <p:cNvGrpSpPr/>
          <p:nvPr/>
        </p:nvGrpSpPr>
        <p:grpSpPr>
          <a:xfrm>
            <a:off x="3528312" y="850584"/>
            <a:ext cx="3024003" cy="2260288"/>
            <a:chOff x="3528312" y="850584"/>
            <a:chExt cx="3024003" cy="2260288"/>
          </a:xfrm>
        </p:grpSpPr>
        <p:sp>
          <p:nvSpPr>
            <p:cNvPr id="5" name="Retângulo 156">
              <a:extLst>
                <a:ext uri="{FF2B5EF4-FFF2-40B4-BE49-F238E27FC236}">
                  <a16:creationId xmlns:a16="http://schemas.microsoft.com/office/drawing/2014/main" id="{5CBB9EE3-738A-4D49-B7E3-4AAEDD21C8EE}"/>
                </a:ext>
              </a:extLst>
            </p:cNvPr>
            <p:cNvSpPr/>
            <p:nvPr/>
          </p:nvSpPr>
          <p:spPr>
            <a:xfrm>
              <a:off x="3528312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tângulo 158">
              <a:extLst>
                <a:ext uri="{FF2B5EF4-FFF2-40B4-BE49-F238E27FC236}">
                  <a16:creationId xmlns:a16="http://schemas.microsoft.com/office/drawing/2014/main" id="{CD85AEF3-5276-435A-A787-805A10857828}"/>
                </a:ext>
              </a:extLst>
            </p:cNvPr>
            <p:cNvSpPr/>
            <p:nvPr/>
          </p:nvSpPr>
          <p:spPr>
            <a:xfrm>
              <a:off x="3528312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8</a:t>
              </a:r>
            </a:p>
          </p:txBody>
        </p:sp>
        <p:sp>
          <p:nvSpPr>
            <p:cNvPr id="25" name="Retângulo 166">
              <a:extLst>
                <a:ext uri="{FF2B5EF4-FFF2-40B4-BE49-F238E27FC236}">
                  <a16:creationId xmlns:a16="http://schemas.microsoft.com/office/drawing/2014/main" id="{1A3C5537-80E2-40DD-B771-6C9058CE0807}"/>
                </a:ext>
              </a:extLst>
            </p:cNvPr>
            <p:cNvSpPr/>
            <p:nvPr/>
          </p:nvSpPr>
          <p:spPr>
            <a:xfrm>
              <a:off x="3528312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 usuário </a:t>
              </a:r>
              <a:r>
                <a:rPr lang="pt-BR" sz="1100" b="0" i="0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free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é desconectado </a:t>
              </a:r>
              <a:r>
                <a:rPr lang="pt-BR" sz="1100" b="0" i="1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“</a:t>
              </a:r>
              <a:r>
                <a:rPr lang="pt-BR" sz="1100" b="0" i="1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kickado</a:t>
              </a:r>
              <a:r>
                <a:rPr lang="pt-BR" sz="1100" b="0" i="1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”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para a entrada de um usuário premium, quando o servidor está lotado.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AA43E3B-47F6-45AD-AD8C-6D075B1A87A5}"/>
              </a:ext>
            </a:extLst>
          </p:cNvPr>
          <p:cNvGrpSpPr/>
          <p:nvPr/>
        </p:nvGrpSpPr>
        <p:grpSpPr>
          <a:xfrm>
            <a:off x="175525" y="850584"/>
            <a:ext cx="3024006" cy="2260288"/>
            <a:chOff x="175525" y="850584"/>
            <a:chExt cx="3024006" cy="2260288"/>
          </a:xfrm>
        </p:grpSpPr>
        <p:sp>
          <p:nvSpPr>
            <p:cNvPr id="2" name="Retângulo 138">
              <a:extLst>
                <a:ext uri="{FF2B5EF4-FFF2-40B4-BE49-F238E27FC236}">
                  <a16:creationId xmlns:a16="http://schemas.microsoft.com/office/drawing/2014/main" id="{0523F9B9-B61A-43C6-ACEA-3301478EE085}"/>
                </a:ext>
              </a:extLst>
            </p:cNvPr>
            <p:cNvSpPr/>
            <p:nvPr/>
          </p:nvSpPr>
          <p:spPr>
            <a:xfrm>
              <a:off x="175528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Retângulo 154">
              <a:extLst>
                <a:ext uri="{FF2B5EF4-FFF2-40B4-BE49-F238E27FC236}">
                  <a16:creationId xmlns:a16="http://schemas.microsoft.com/office/drawing/2014/main" id="{0ED3EE13-5037-41D3-B89F-BAB8378B9DE0}"/>
                </a:ext>
              </a:extLst>
            </p:cNvPr>
            <p:cNvSpPr/>
            <p:nvPr/>
          </p:nvSpPr>
          <p:spPr>
            <a:xfrm>
              <a:off x="175528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7</a:t>
              </a:r>
            </a:p>
          </p:txBody>
        </p:sp>
        <p:sp>
          <p:nvSpPr>
            <p:cNvPr id="26" name="Retângulo 169">
              <a:extLst>
                <a:ext uri="{FF2B5EF4-FFF2-40B4-BE49-F238E27FC236}">
                  <a16:creationId xmlns:a16="http://schemas.microsoft.com/office/drawing/2014/main" id="{AFDDAE3F-FF08-4464-A274-4504775C3BE4}"/>
                </a:ext>
              </a:extLst>
            </p:cNvPr>
            <p:cNvSpPr/>
            <p:nvPr/>
          </p:nvSpPr>
          <p:spPr>
            <a:xfrm>
              <a:off x="175525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Usuários </a:t>
              </a:r>
              <a:r>
                <a:rPr lang="pt-BR" sz="1100" dirty="0" err="1">
                  <a:solidFill>
                    <a:srgbClr val="000000"/>
                  </a:solidFill>
                  <a:latin typeface="Calibri"/>
                </a:rPr>
                <a:t>free</a:t>
              </a: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 conectados ao servidor online, quando um usuário premium decide conectar-se ao mesmo servidor, que </a:t>
              </a:r>
              <a:r>
                <a:rPr lang="pt-BR" sz="1100" dirty="0" smtClean="0">
                  <a:solidFill>
                    <a:srgbClr val="000000"/>
                  </a:solidFill>
                  <a:latin typeface="Calibri"/>
                </a:rPr>
                <a:t>está </a:t>
              </a: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cheio.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DCE5B292-1F58-4D2E-9DB2-02C1AFEEEDC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9678" y="1811545"/>
            <a:ext cx="346319" cy="3754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100435FB-476E-47F3-85E8-F79D6F18E4E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998" y="1395026"/>
            <a:ext cx="352080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F2FDF16-638B-41B7-B144-564CEAC3608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364" y="931700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6" name="Conector reto 17">
            <a:extLst>
              <a:ext uri="{FF2B5EF4-FFF2-40B4-BE49-F238E27FC236}">
                <a16:creationId xmlns:a16="http://schemas.microsoft.com/office/drawing/2014/main" id="{BC9BEF28-597B-43FA-9A73-E57EF2FF8A9C}"/>
              </a:ext>
            </a:extLst>
          </p:cNvPr>
          <p:cNvSpPr/>
          <p:nvPr/>
        </p:nvSpPr>
        <p:spPr>
          <a:xfrm flipV="1">
            <a:off x="935998" y="1107027"/>
            <a:ext cx="1439997" cy="7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7" name="Conector reto 18">
            <a:extLst>
              <a:ext uri="{FF2B5EF4-FFF2-40B4-BE49-F238E27FC236}">
                <a16:creationId xmlns:a16="http://schemas.microsoft.com/office/drawing/2014/main" id="{BB394D52-6E46-4E52-9667-BE8006F4A99A}"/>
              </a:ext>
            </a:extLst>
          </p:cNvPr>
          <p:cNvSpPr/>
          <p:nvPr/>
        </p:nvSpPr>
        <p:spPr>
          <a:xfrm flipV="1">
            <a:off x="863998" y="1251027"/>
            <a:ext cx="1511996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8" name="Conector reto 19">
            <a:extLst>
              <a:ext uri="{FF2B5EF4-FFF2-40B4-BE49-F238E27FC236}">
                <a16:creationId xmlns:a16="http://schemas.microsoft.com/office/drawing/2014/main" id="{EAB971F7-61E7-44F0-8AD7-8E883A377D54}"/>
              </a:ext>
            </a:extLst>
          </p:cNvPr>
          <p:cNvSpPr/>
          <p:nvPr/>
        </p:nvSpPr>
        <p:spPr>
          <a:xfrm flipV="1">
            <a:off x="791998" y="1323027"/>
            <a:ext cx="1583996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D393F85-C0ED-4869-9FCC-0C3C12AF830A}"/>
              </a:ext>
            </a:extLst>
          </p:cNvPr>
          <p:cNvSpPr txBox="1"/>
          <p:nvPr/>
        </p:nvSpPr>
        <p:spPr>
          <a:xfrm>
            <a:off x="374124" y="2158775"/>
            <a:ext cx="733327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Free</a:t>
            </a: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users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3987176-0DEE-4665-AA7B-6EAF0CCA6A4B}"/>
              </a:ext>
            </a:extLst>
          </p:cNvPr>
          <p:cNvSpPr txBox="1"/>
          <p:nvPr/>
        </p:nvSpPr>
        <p:spPr>
          <a:xfrm>
            <a:off x="1665021" y="2176057"/>
            <a:ext cx="899976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6CDEA94A-DAD8-40CA-B771-D6700D38CAC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720" y="931700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2" name="Conector reto 23">
            <a:extLst>
              <a:ext uri="{FF2B5EF4-FFF2-40B4-BE49-F238E27FC236}">
                <a16:creationId xmlns:a16="http://schemas.microsoft.com/office/drawing/2014/main" id="{45EFB4EF-503D-437D-89B8-B6B0D10D62ED}"/>
              </a:ext>
            </a:extLst>
          </p:cNvPr>
          <p:cNvSpPr/>
          <p:nvPr/>
        </p:nvSpPr>
        <p:spPr>
          <a:xfrm flipV="1">
            <a:off x="936363" y="1107027"/>
            <a:ext cx="1439997" cy="7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3" name="Conector reto 24">
            <a:extLst>
              <a:ext uri="{FF2B5EF4-FFF2-40B4-BE49-F238E27FC236}">
                <a16:creationId xmlns:a16="http://schemas.microsoft.com/office/drawing/2014/main" id="{C6BC614A-FDFC-41E7-8531-FC9C37517367}"/>
              </a:ext>
            </a:extLst>
          </p:cNvPr>
          <p:cNvSpPr/>
          <p:nvPr/>
        </p:nvSpPr>
        <p:spPr>
          <a:xfrm flipV="1">
            <a:off x="864354" y="1251027"/>
            <a:ext cx="1511996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4" name="Conector reto 25">
            <a:extLst>
              <a:ext uri="{FF2B5EF4-FFF2-40B4-BE49-F238E27FC236}">
                <a16:creationId xmlns:a16="http://schemas.microsoft.com/office/drawing/2014/main" id="{2FFC3BD9-0118-46D6-B83E-5AB99B08E466}"/>
              </a:ext>
            </a:extLst>
          </p:cNvPr>
          <p:cNvSpPr/>
          <p:nvPr/>
        </p:nvSpPr>
        <p:spPr>
          <a:xfrm flipV="1">
            <a:off x="792364" y="1323027"/>
            <a:ext cx="1583996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099C5B7A-9137-4661-AC51-8070E976F44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9678" y="1811545"/>
            <a:ext cx="346319" cy="3754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37D6FABF-4725-4348-989F-44A9BE9A7F5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998" y="1395026"/>
            <a:ext cx="352080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6A9B21C6-90C6-4151-85E9-96CD4823D55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364" y="931700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2CF3567C-73FA-4E57-AB2A-26D431F2B1F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931761" y="1755026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9" name="Conector reto 41">
            <a:extLst>
              <a:ext uri="{FF2B5EF4-FFF2-40B4-BE49-F238E27FC236}">
                <a16:creationId xmlns:a16="http://schemas.microsoft.com/office/drawing/2014/main" id="{F7B3139E-3033-4ECF-9E65-70565B7CB6F6}"/>
              </a:ext>
            </a:extLst>
          </p:cNvPr>
          <p:cNvSpPr/>
          <p:nvPr/>
        </p:nvSpPr>
        <p:spPr>
          <a:xfrm flipV="1">
            <a:off x="935998" y="1107027"/>
            <a:ext cx="1439997" cy="7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0" name="Conector reto 42">
            <a:extLst>
              <a:ext uri="{FF2B5EF4-FFF2-40B4-BE49-F238E27FC236}">
                <a16:creationId xmlns:a16="http://schemas.microsoft.com/office/drawing/2014/main" id="{02892EAF-5F1A-4117-9CD9-CAE4BD413FEE}"/>
              </a:ext>
            </a:extLst>
          </p:cNvPr>
          <p:cNvSpPr/>
          <p:nvPr/>
        </p:nvSpPr>
        <p:spPr>
          <a:xfrm flipV="1">
            <a:off x="863998" y="1251027"/>
            <a:ext cx="1511996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1" name="Conector reto 43">
            <a:extLst>
              <a:ext uri="{FF2B5EF4-FFF2-40B4-BE49-F238E27FC236}">
                <a16:creationId xmlns:a16="http://schemas.microsoft.com/office/drawing/2014/main" id="{05565939-9976-4C3D-834E-86F622CD322B}"/>
              </a:ext>
            </a:extLst>
          </p:cNvPr>
          <p:cNvSpPr/>
          <p:nvPr/>
        </p:nvSpPr>
        <p:spPr>
          <a:xfrm flipV="1">
            <a:off x="791998" y="1323027"/>
            <a:ext cx="1583996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D3C9F37-8569-4038-BC8D-64393D02DB4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720" y="931700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3" name="Conector reto 47">
            <a:extLst>
              <a:ext uri="{FF2B5EF4-FFF2-40B4-BE49-F238E27FC236}">
                <a16:creationId xmlns:a16="http://schemas.microsoft.com/office/drawing/2014/main" id="{B62C5CAD-B2D0-4682-AA7E-703D8B848EFF}"/>
              </a:ext>
            </a:extLst>
          </p:cNvPr>
          <p:cNvSpPr/>
          <p:nvPr/>
        </p:nvSpPr>
        <p:spPr>
          <a:xfrm flipV="1">
            <a:off x="936363" y="1107027"/>
            <a:ext cx="1439997" cy="7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4" name="Conector reto 48">
            <a:extLst>
              <a:ext uri="{FF2B5EF4-FFF2-40B4-BE49-F238E27FC236}">
                <a16:creationId xmlns:a16="http://schemas.microsoft.com/office/drawing/2014/main" id="{F628A07E-3513-429C-A040-65DE747F646B}"/>
              </a:ext>
            </a:extLst>
          </p:cNvPr>
          <p:cNvSpPr/>
          <p:nvPr/>
        </p:nvSpPr>
        <p:spPr>
          <a:xfrm flipV="1">
            <a:off x="864354" y="1251027"/>
            <a:ext cx="1511996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5" name="Conector reto 49">
            <a:extLst>
              <a:ext uri="{FF2B5EF4-FFF2-40B4-BE49-F238E27FC236}">
                <a16:creationId xmlns:a16="http://schemas.microsoft.com/office/drawing/2014/main" id="{009CE91C-15D9-4E06-8A75-09F4084A7434}"/>
              </a:ext>
            </a:extLst>
          </p:cNvPr>
          <p:cNvSpPr/>
          <p:nvPr/>
        </p:nvSpPr>
        <p:spPr>
          <a:xfrm flipV="1">
            <a:off x="792364" y="1323027"/>
            <a:ext cx="1583996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56" name="Gráfico 55">
            <a:extLst>
              <a:ext uri="{FF2B5EF4-FFF2-40B4-BE49-F238E27FC236}">
                <a16:creationId xmlns:a16="http://schemas.microsoft.com/office/drawing/2014/main" id="{1588F0E3-B1CD-4174-9E5A-EAB7E869576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05441" y="1000463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7" name="Gráfico 56">
            <a:extLst>
              <a:ext uri="{FF2B5EF4-FFF2-40B4-BE49-F238E27FC236}">
                <a16:creationId xmlns:a16="http://schemas.microsoft.com/office/drawing/2014/main" id="{B7094DAB-902C-47F8-AD21-03C6C48BB8E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33442" y="1323027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7DF9D3D9-4DBE-46B9-9E73-1AB0402CF96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33442" y="1576462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35332305-344F-45E7-B9B9-E6EDA26485E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664360" y="891027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31411E44-563B-48CC-AA3A-0FB5D60C269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2090876" y="1395026"/>
            <a:ext cx="431999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1" name="Gráfico 60">
            <a:extLst>
              <a:ext uri="{FF2B5EF4-FFF2-40B4-BE49-F238E27FC236}">
                <a16:creationId xmlns:a16="http://schemas.microsoft.com/office/drawing/2014/main" id="{C44EB68C-FB93-4404-8489-B90AA3BE84B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92991" flipH="1">
            <a:off x="2442546" y="1688549"/>
            <a:ext cx="413637" cy="39780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30DC464E-E2CD-466F-80BE-070E0083DBAD}"/>
              </a:ext>
            </a:extLst>
          </p:cNvPr>
          <p:cNvCxnSpPr>
            <a:endCxn id="61" idx="3"/>
          </p:cNvCxnSpPr>
          <p:nvPr/>
        </p:nvCxnSpPr>
        <p:spPr>
          <a:xfrm>
            <a:off x="2870639" y="1893265"/>
            <a:ext cx="0" cy="0"/>
          </a:xfrm>
          <a:prstGeom prst="bentConnector3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pic>
        <p:nvPicPr>
          <p:cNvPr id="63" name="Imagem 62">
            <a:extLst>
              <a:ext uri="{FF2B5EF4-FFF2-40B4-BE49-F238E27FC236}">
                <a16:creationId xmlns:a16="http://schemas.microsoft.com/office/drawing/2014/main" id="{EB56BD27-EE04-4EA1-A753-299C8F436DD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2657520" y="1873102"/>
            <a:ext cx="213119" cy="2196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64F2FBC7-6C7C-4550-8E13-3424E48C776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104000" y="1900265"/>
            <a:ext cx="346319" cy="3754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44E242C8-5981-4044-9664-8352F2ADE63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96276" y="1484469"/>
            <a:ext cx="351723" cy="3592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F5003105-6981-473B-8841-A0FAA0A3C4D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88357" y="976145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79E13F12-BB0D-489A-9C6B-CE4641E09D4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243763" y="1768153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8" name="Conector reto 31">
            <a:extLst>
              <a:ext uri="{FF2B5EF4-FFF2-40B4-BE49-F238E27FC236}">
                <a16:creationId xmlns:a16="http://schemas.microsoft.com/office/drawing/2014/main" id="{7A083D7E-B0D5-4618-9C73-F108A1B47762}"/>
              </a:ext>
            </a:extLst>
          </p:cNvPr>
          <p:cNvSpPr/>
          <p:nvPr/>
        </p:nvSpPr>
        <p:spPr>
          <a:xfrm flipV="1">
            <a:off x="4176000" y="1123747"/>
            <a:ext cx="1655996" cy="43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9" name="Conector reto 32">
            <a:extLst>
              <a:ext uri="{FF2B5EF4-FFF2-40B4-BE49-F238E27FC236}">
                <a16:creationId xmlns:a16="http://schemas.microsoft.com/office/drawing/2014/main" id="{300047D8-7C42-47AA-A6A9-124614CFD783}"/>
              </a:ext>
            </a:extLst>
          </p:cNvPr>
          <p:cNvSpPr/>
          <p:nvPr/>
        </p:nvSpPr>
        <p:spPr>
          <a:xfrm flipV="1">
            <a:off x="4320000" y="1267747"/>
            <a:ext cx="1511996" cy="647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0" name="Conector reto 34">
            <a:extLst>
              <a:ext uri="{FF2B5EF4-FFF2-40B4-BE49-F238E27FC236}">
                <a16:creationId xmlns:a16="http://schemas.microsoft.com/office/drawing/2014/main" id="{792DA112-1F61-4E9E-99B0-53C6623BEAF2}"/>
              </a:ext>
            </a:extLst>
          </p:cNvPr>
          <p:cNvSpPr/>
          <p:nvPr/>
        </p:nvSpPr>
        <p:spPr>
          <a:xfrm flipV="1">
            <a:off x="4176000" y="1051748"/>
            <a:ext cx="1655996" cy="14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43F6075D-908B-4BC6-ACDC-0686165B6E4B}"/>
              </a:ext>
            </a:extLst>
          </p:cNvPr>
          <p:cNvSpPr txBox="1"/>
          <p:nvPr/>
        </p:nvSpPr>
        <p:spPr>
          <a:xfrm>
            <a:off x="4988599" y="2175496"/>
            <a:ext cx="899976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72" name="Gráfico 71">
            <a:extLst>
              <a:ext uri="{FF2B5EF4-FFF2-40B4-BE49-F238E27FC236}">
                <a16:creationId xmlns:a16="http://schemas.microsoft.com/office/drawing/2014/main" id="{5BA45A07-78F0-4DBE-86D9-7EA630D97F9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607999" y="945193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3" name="Gráfico 72">
            <a:extLst>
              <a:ext uri="{FF2B5EF4-FFF2-40B4-BE49-F238E27FC236}">
                <a16:creationId xmlns:a16="http://schemas.microsoft.com/office/drawing/2014/main" id="{AF55644D-C87F-41C4-B76B-BC7A8084E5C1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4895999" y="1483747"/>
            <a:ext cx="247317" cy="2473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4" name="Gráfico 73">
            <a:extLst>
              <a:ext uri="{FF2B5EF4-FFF2-40B4-BE49-F238E27FC236}">
                <a16:creationId xmlns:a16="http://schemas.microsoft.com/office/drawing/2014/main" id="{DA55F90B-896D-4ED4-AFAE-3AEBFC0FC36C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3751920" y="1411747"/>
            <a:ext cx="208080" cy="2080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5" name="Gráfico 74">
            <a:extLst>
              <a:ext uri="{FF2B5EF4-FFF2-40B4-BE49-F238E27FC236}">
                <a16:creationId xmlns:a16="http://schemas.microsoft.com/office/drawing/2014/main" id="{A3349F50-E048-4688-B1BF-703F4CE76F69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3960001" y="1892346"/>
            <a:ext cx="215642" cy="2156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6" name="Gráfico 75">
            <a:extLst>
              <a:ext uri="{FF2B5EF4-FFF2-40B4-BE49-F238E27FC236}">
                <a16:creationId xmlns:a16="http://schemas.microsoft.com/office/drawing/2014/main" id="{0A0FE188-B46E-4C14-A477-8F97FA5B09D9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4104000" y="915667"/>
            <a:ext cx="208080" cy="2080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7" name="Gráfico 76">
            <a:extLst>
              <a:ext uri="{FF2B5EF4-FFF2-40B4-BE49-F238E27FC236}">
                <a16:creationId xmlns:a16="http://schemas.microsoft.com/office/drawing/2014/main" id="{40D6B883-8A56-463C-86BE-2AEFEEA2DDC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679999" y="1233192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8" name="Conector reto 59">
            <a:extLst>
              <a:ext uri="{FF2B5EF4-FFF2-40B4-BE49-F238E27FC236}">
                <a16:creationId xmlns:a16="http://schemas.microsoft.com/office/drawing/2014/main" id="{6BB533C7-904A-4DCE-896D-FB2C79E4CEE0}"/>
              </a:ext>
            </a:extLst>
          </p:cNvPr>
          <p:cNvSpPr/>
          <p:nvPr/>
        </p:nvSpPr>
        <p:spPr>
          <a:xfrm flipV="1">
            <a:off x="5484242" y="1411747"/>
            <a:ext cx="419764" cy="4356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79" name="Gráfico 78">
            <a:extLst>
              <a:ext uri="{FF2B5EF4-FFF2-40B4-BE49-F238E27FC236}">
                <a16:creationId xmlns:a16="http://schemas.microsoft.com/office/drawing/2014/main" id="{F95B0438-7BD2-4C35-ACAA-9408967B58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509442" y="1486627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247DED39-DE59-41BC-AAE2-E31E1FE31DF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974561" y="907748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1" name="CaixaDeTexto 80">
            <a:extLst>
              <a:ext uri="{FF2B5EF4-FFF2-40B4-BE49-F238E27FC236}">
                <a16:creationId xmlns:a16="http://schemas.microsoft.com/office/drawing/2014/main" id="{E545C297-5F55-448A-BECF-2819D48C6F34}"/>
              </a:ext>
            </a:extLst>
          </p:cNvPr>
          <p:cNvSpPr txBox="1"/>
          <p:nvPr/>
        </p:nvSpPr>
        <p:spPr>
          <a:xfrm>
            <a:off x="7241204" y="2173391"/>
            <a:ext cx="733327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Free</a:t>
            </a:r>
            <a:r>
              <a:rPr lang="pt-BR" sz="900" dirty="0"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users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F9392B35-3485-43A1-8924-4A0880D6BA3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362053" y="1578897"/>
            <a:ext cx="597596" cy="647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3" name="Gráfico 82">
            <a:extLst>
              <a:ext uri="{FF2B5EF4-FFF2-40B4-BE49-F238E27FC236}">
                <a16:creationId xmlns:a16="http://schemas.microsoft.com/office/drawing/2014/main" id="{71B6CBF0-6E28-4D18-BB0D-F649EC68479E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7088170" y="1409197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4" name="Gráfico 83">
            <a:extLst>
              <a:ext uri="{FF2B5EF4-FFF2-40B4-BE49-F238E27FC236}">
                <a16:creationId xmlns:a16="http://schemas.microsoft.com/office/drawing/2014/main" id="{AC0569EE-5757-4D9C-BE02-BFD32041448E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7390294" y="1195747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5" name="Gráfico 84">
            <a:extLst>
              <a:ext uri="{FF2B5EF4-FFF2-40B4-BE49-F238E27FC236}">
                <a16:creationId xmlns:a16="http://schemas.microsoft.com/office/drawing/2014/main" id="{EE35FD60-74BC-422F-9327-FE384B9BBD44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7724604" y="1400172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6" name="Gráfico 85">
            <a:extLst>
              <a:ext uri="{FF2B5EF4-FFF2-40B4-BE49-F238E27FC236}">
                <a16:creationId xmlns:a16="http://schemas.microsoft.com/office/drawing/2014/main" id="{88E442FB-BBA1-4CA1-84EF-4621587606A9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7434053" y="1613622"/>
            <a:ext cx="287999" cy="287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F0082A14-DC99-43A8-80EA-4C29D03D50D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9232614" y="930898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8" name="Gráfico 87">
            <a:extLst>
              <a:ext uri="{FF2B5EF4-FFF2-40B4-BE49-F238E27FC236}">
                <a16:creationId xmlns:a16="http://schemas.microsoft.com/office/drawing/2014/main" id="{6FCE2135-5C8D-4CB2-AE6D-1DE52CD328B8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9090050" y="1074898"/>
            <a:ext cx="647998" cy="647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D1B24B20-6F9D-40AE-B40B-2F9DD0C145CC}"/>
              </a:ext>
            </a:extLst>
          </p:cNvPr>
          <p:cNvSpPr txBox="1"/>
          <p:nvPr/>
        </p:nvSpPr>
        <p:spPr>
          <a:xfrm>
            <a:off x="2304840" y="4348764"/>
            <a:ext cx="675619" cy="3562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Free</a:t>
            </a: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dirty="0"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1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“</a:t>
            </a:r>
            <a:r>
              <a:rPr lang="pt-BR" sz="900" b="0" i="1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kikcado</a:t>
            </a:r>
            <a:r>
              <a:rPr lang="pt-BR" sz="900" b="0" i="1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”</a:t>
            </a:r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50335D28-9BFD-4A34-A71B-FA1579E8E5A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14124" y="3793810"/>
            <a:ext cx="575998" cy="6245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1" name="Gráfico 90">
            <a:extLst>
              <a:ext uri="{FF2B5EF4-FFF2-40B4-BE49-F238E27FC236}">
                <a16:creationId xmlns:a16="http://schemas.microsoft.com/office/drawing/2014/main" id="{55875FC2-3741-4D64-8AE7-9DF63200A0DA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2290278" y="3525964"/>
            <a:ext cx="627836" cy="6278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7EAC639C-9BB8-4F8A-A513-368F2B12FF97}"/>
              </a:ext>
            </a:extLst>
          </p:cNvPr>
          <p:cNvPicPr>
            <a:picLocks noChangeAspect="1"/>
          </p:cNvPicPr>
          <p:nvPr/>
        </p:nvPicPr>
        <p:blipFill>
          <a:blip r:embed="rId24">
            <a:lum/>
            <a:alphaModFix/>
          </a:blip>
          <a:srcRect/>
          <a:stretch>
            <a:fillRect/>
          </a:stretch>
        </p:blipFill>
        <p:spPr>
          <a:xfrm>
            <a:off x="1441816" y="3600001"/>
            <a:ext cx="503998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3" name="Gráfico 92">
            <a:extLst>
              <a:ext uri="{FF2B5EF4-FFF2-40B4-BE49-F238E27FC236}">
                <a16:creationId xmlns:a16="http://schemas.microsoft.com/office/drawing/2014/main" id="{9F78A513-4CCC-4C47-A832-3E0C4184496B}"/>
              </a:ext>
            </a:extLst>
          </p:cNvPr>
          <p:cNvPicPr>
            <a:picLocks noChangeAspect="1"/>
          </p:cNvPicPr>
          <p:nvPr/>
        </p:nvPicPr>
        <p:blipFill>
          <a:blip r:embed="rId25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26"/>
              </a:ext>
            </a:extLst>
          </a:blip>
          <a:srcRect/>
          <a:stretch>
            <a:fillRect/>
          </a:stretch>
        </p:blipFill>
        <p:spPr>
          <a:xfrm>
            <a:off x="2590521" y="3928090"/>
            <a:ext cx="431999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F5A9EE74-4D0A-47A3-8F01-415D45764C2A}"/>
              </a:ext>
            </a:extLst>
          </p:cNvPr>
          <p:cNvPicPr>
            <a:picLocks noChangeAspect="1"/>
          </p:cNvPicPr>
          <p:nvPr/>
        </p:nvPicPr>
        <p:blipFill>
          <a:blip r:embed="rId27">
            <a:lum/>
            <a:alphaModFix/>
          </a:blip>
          <a:srcRect/>
          <a:stretch>
            <a:fillRect/>
          </a:stretch>
        </p:blipFill>
        <p:spPr>
          <a:xfrm>
            <a:off x="365098" y="3490727"/>
            <a:ext cx="863998" cy="863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aixaDeTexto 94">
            <a:extLst>
              <a:ext uri="{FF2B5EF4-FFF2-40B4-BE49-F238E27FC236}">
                <a16:creationId xmlns:a16="http://schemas.microsoft.com/office/drawing/2014/main" id="{5E8BA61E-B157-47E6-BE7F-9BF01B481227}"/>
              </a:ext>
            </a:extLst>
          </p:cNvPr>
          <p:cNvSpPr txBox="1"/>
          <p:nvPr/>
        </p:nvSpPr>
        <p:spPr>
          <a:xfrm>
            <a:off x="365098" y="4307980"/>
            <a:ext cx="791228" cy="3562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Suporte</a:t>
            </a:r>
          </a:p>
          <a:p>
            <a:pPr marL="0" marR="0" lvl="0" indent="0" algn="ct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DataSource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3F73CDA3-EDC6-429A-B809-E559F4BB8282}"/>
              </a:ext>
            </a:extLst>
          </p:cNvPr>
          <p:cNvSpPr txBox="1"/>
          <p:nvPr/>
        </p:nvSpPr>
        <p:spPr>
          <a:xfrm>
            <a:off x="1303070" y="3992230"/>
            <a:ext cx="874391" cy="3562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E-mail com 7</a:t>
            </a:r>
          </a:p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dias premium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FB767E54-B82B-4946-AE61-9DF4F21B36D7}"/>
              </a:ext>
            </a:extLst>
          </p:cNvPr>
          <p:cNvSpPr txBox="1"/>
          <p:nvPr/>
        </p:nvSpPr>
        <p:spPr>
          <a:xfrm>
            <a:off x="4858724" y="4554050"/>
            <a:ext cx="899976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979A3F6D-2F07-49D0-9E67-E948AFEDF08F}"/>
              </a:ext>
            </a:extLst>
          </p:cNvPr>
          <p:cNvSpPr txBox="1"/>
          <p:nvPr/>
        </p:nvSpPr>
        <p:spPr>
          <a:xfrm>
            <a:off x="8554232" y="4632747"/>
            <a:ext cx="899976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17FA12A3-CE2F-42E1-AAC2-D441A5A85E9F}"/>
              </a:ext>
            </a:extLst>
          </p:cNvPr>
          <p:cNvSpPr txBox="1"/>
          <p:nvPr/>
        </p:nvSpPr>
        <p:spPr>
          <a:xfrm>
            <a:off x="3816001" y="4410050"/>
            <a:ext cx="944988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Old</a:t>
            </a: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Free</a:t>
            </a: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users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01" name="Imagem 100">
            <a:extLst>
              <a:ext uri="{FF2B5EF4-FFF2-40B4-BE49-F238E27FC236}">
                <a16:creationId xmlns:a16="http://schemas.microsoft.com/office/drawing/2014/main" id="{59DD11FE-960B-4765-929B-2BA35F1100D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903997" y="3367327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9904B4EF-8B3D-471E-AE66-DD46AA095B2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9286564" y="3367327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3" name="Imagem 102">
            <a:extLst>
              <a:ext uri="{FF2B5EF4-FFF2-40B4-BE49-F238E27FC236}">
                <a16:creationId xmlns:a16="http://schemas.microsoft.com/office/drawing/2014/main" id="{76F946D1-DD3A-40C5-99D7-4C080C73FF5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171764" y="4159326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A53C7E7E-C4A5-424C-8B39-2D3A3BECEDF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843756" y="4231325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5" name="Imagem 104">
            <a:extLst>
              <a:ext uri="{FF2B5EF4-FFF2-40B4-BE49-F238E27FC236}">
                <a16:creationId xmlns:a16="http://schemas.microsoft.com/office/drawing/2014/main" id="{D8342A0D-64FD-446E-A788-E4F0FEC7F95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10402" y="3799326"/>
            <a:ext cx="597596" cy="647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6" name="Gráfico 105">
            <a:extLst>
              <a:ext uri="{FF2B5EF4-FFF2-40B4-BE49-F238E27FC236}">
                <a16:creationId xmlns:a16="http://schemas.microsoft.com/office/drawing/2014/main" id="{6C3B85C2-4B46-4901-8113-90395D8E54C7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4010402" y="3700681"/>
            <a:ext cx="458635" cy="4586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7" name="Conector reto 83">
            <a:extLst>
              <a:ext uri="{FF2B5EF4-FFF2-40B4-BE49-F238E27FC236}">
                <a16:creationId xmlns:a16="http://schemas.microsoft.com/office/drawing/2014/main" id="{F159B2A9-7634-40AD-8CB4-10C3941B26BF}"/>
              </a:ext>
            </a:extLst>
          </p:cNvPr>
          <p:cNvSpPr/>
          <p:nvPr/>
        </p:nvSpPr>
        <p:spPr>
          <a:xfrm flipV="1">
            <a:off x="4469038" y="3655327"/>
            <a:ext cx="1362958" cy="215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9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8" name="Conector reto 84">
            <a:extLst>
              <a:ext uri="{FF2B5EF4-FFF2-40B4-BE49-F238E27FC236}">
                <a16:creationId xmlns:a16="http://schemas.microsoft.com/office/drawing/2014/main" id="{3980371D-33A6-485C-B2E8-CDE544B916E9}"/>
              </a:ext>
            </a:extLst>
          </p:cNvPr>
          <p:cNvSpPr/>
          <p:nvPr/>
        </p:nvSpPr>
        <p:spPr>
          <a:xfrm flipV="1">
            <a:off x="5509442" y="3943326"/>
            <a:ext cx="322563" cy="43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9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09" name="Gráfico 108">
            <a:extLst>
              <a:ext uri="{FF2B5EF4-FFF2-40B4-BE49-F238E27FC236}">
                <a16:creationId xmlns:a16="http://schemas.microsoft.com/office/drawing/2014/main" id="{688E5118-01C6-41E0-B553-CA206C0ABFE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509442" y="4159326"/>
            <a:ext cx="178564" cy="17856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E181D230-0347-4BE1-95DB-D223BFA383BC}"/>
              </a:ext>
            </a:extLst>
          </p:cNvPr>
          <p:cNvCxnSpPr/>
          <p:nvPr/>
        </p:nvCxnSpPr>
        <p:spPr>
          <a:xfrm flipV="1">
            <a:off x="9144000" y="4159326"/>
            <a:ext cx="323276" cy="287999"/>
          </a:xfrm>
          <a:prstGeom prst="bentConnector3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pic>
        <p:nvPicPr>
          <p:cNvPr id="111" name="Gráfico 110">
            <a:extLst>
              <a:ext uri="{FF2B5EF4-FFF2-40B4-BE49-F238E27FC236}">
                <a16:creationId xmlns:a16="http://schemas.microsoft.com/office/drawing/2014/main" id="{83B92D14-6D38-4CFD-8BB5-7E3D9CA7A95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253444" y="4268761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2" name="Gráfico 111">
            <a:extLst>
              <a:ext uri="{FF2B5EF4-FFF2-40B4-BE49-F238E27FC236}">
                <a16:creationId xmlns:a16="http://schemas.microsoft.com/office/drawing/2014/main" id="{E24BBB6F-D96F-47BE-A274-73E15941A21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861444" y="3620762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B879D779-8776-4562-8E65-14F30155DE3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52001" y="4231325"/>
            <a:ext cx="464762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4" name="Imagem 113">
            <a:extLst>
              <a:ext uri="{FF2B5EF4-FFF2-40B4-BE49-F238E27FC236}">
                <a16:creationId xmlns:a16="http://schemas.microsoft.com/office/drawing/2014/main" id="{7E786AF7-7591-4EBD-82F9-C61ECC1BB8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959239" y="4231325"/>
            <a:ext cx="464762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20AA81BC-8378-49D7-ACD6-EE732311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599240" y="4231325"/>
            <a:ext cx="464762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6" name="Imagem 115">
            <a:extLst>
              <a:ext uri="{FF2B5EF4-FFF2-40B4-BE49-F238E27FC236}">
                <a16:creationId xmlns:a16="http://schemas.microsoft.com/office/drawing/2014/main" id="{67B0112C-AFFF-44F1-AFDA-6BEBA2F0277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00360" y="4231325"/>
            <a:ext cx="464762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7" name="Gráfico 116">
            <a:extLst>
              <a:ext uri="{FF2B5EF4-FFF2-40B4-BE49-F238E27FC236}">
                <a16:creationId xmlns:a16="http://schemas.microsoft.com/office/drawing/2014/main" id="{EEE73E44-79D6-4390-BFF8-A9E79F358548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7230243" y="4227000"/>
            <a:ext cx="292324" cy="2923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8" name="Gráfico 117">
            <a:extLst>
              <a:ext uri="{FF2B5EF4-FFF2-40B4-BE49-F238E27FC236}">
                <a16:creationId xmlns:a16="http://schemas.microsoft.com/office/drawing/2014/main" id="{058B178E-D35B-497A-8823-A945B20C50D0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7627677" y="4227000"/>
            <a:ext cx="292324" cy="2923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9" name="Gráfico 118">
            <a:extLst>
              <a:ext uri="{FF2B5EF4-FFF2-40B4-BE49-F238E27FC236}">
                <a16:creationId xmlns:a16="http://schemas.microsoft.com/office/drawing/2014/main" id="{1B74D71D-3C13-4AFE-B3FE-9CC926F0E147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7959239" y="4227000"/>
            <a:ext cx="292324" cy="2923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0" name="Gráfico 119">
            <a:extLst>
              <a:ext uri="{FF2B5EF4-FFF2-40B4-BE49-F238E27FC236}">
                <a16:creationId xmlns:a16="http://schemas.microsoft.com/office/drawing/2014/main" id="{3D11E054-7405-41E0-B02B-07EDA98439B7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8352001" y="4231325"/>
            <a:ext cx="292324" cy="29232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id="{F0059BD0-C54F-4962-A45B-CA1DF5BF93D2}"/>
              </a:ext>
            </a:extLst>
          </p:cNvPr>
          <p:cNvCxnSpPr>
            <a:stCxn id="117" idx="0"/>
            <a:endCxn id="102" idx="1"/>
          </p:cNvCxnSpPr>
          <p:nvPr/>
        </p:nvCxnSpPr>
        <p:spPr>
          <a:xfrm rot="5400000" flipH="1" flipV="1">
            <a:off x="8099647" y="3040084"/>
            <a:ext cx="463674" cy="1910159"/>
          </a:xfrm>
          <a:prstGeom prst="bentConnector2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id="{4D126BE1-E332-44E5-AAA6-B5FA9C0CC30A}"/>
              </a:ext>
            </a:extLst>
          </p:cNvPr>
          <p:cNvCxnSpPr>
            <a:stCxn id="118" idx="0"/>
          </p:cNvCxnSpPr>
          <p:nvPr/>
        </p:nvCxnSpPr>
        <p:spPr>
          <a:xfrm flipV="1">
            <a:off x="7773835" y="3763326"/>
            <a:ext cx="1512729" cy="463674"/>
          </a:xfrm>
          <a:prstGeom prst="bentConnector3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B8A0F0C0-57E9-4911-8695-81B29F3EE9A6}"/>
              </a:ext>
            </a:extLst>
          </p:cNvPr>
          <p:cNvCxnSpPr>
            <a:stCxn id="119" idx="0"/>
            <a:endCxn id="102" idx="1"/>
          </p:cNvCxnSpPr>
          <p:nvPr/>
        </p:nvCxnSpPr>
        <p:spPr>
          <a:xfrm rot="5400000" flipH="1" flipV="1">
            <a:off x="8464145" y="3404582"/>
            <a:ext cx="463674" cy="1181163"/>
          </a:xfrm>
          <a:prstGeom prst="bentConnector2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cxnSp>
        <p:nvCxnSpPr>
          <p:cNvPr id="124" name="Conector: Angulado 123">
            <a:extLst>
              <a:ext uri="{FF2B5EF4-FFF2-40B4-BE49-F238E27FC236}">
                <a16:creationId xmlns:a16="http://schemas.microsoft.com/office/drawing/2014/main" id="{022A0E49-CA48-4A2C-944A-51BBFA1642F7}"/>
              </a:ext>
            </a:extLst>
          </p:cNvPr>
          <p:cNvCxnSpPr>
            <a:stCxn id="120" idx="0"/>
            <a:endCxn id="102" idx="1"/>
          </p:cNvCxnSpPr>
          <p:nvPr/>
        </p:nvCxnSpPr>
        <p:spPr>
          <a:xfrm rot="5400000" flipH="1" flipV="1">
            <a:off x="8658364" y="3603126"/>
            <a:ext cx="467999" cy="788401"/>
          </a:xfrm>
          <a:prstGeom prst="bentConnector2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pic>
        <p:nvPicPr>
          <p:cNvPr id="125" name="Gráfico 124">
            <a:extLst>
              <a:ext uri="{FF2B5EF4-FFF2-40B4-BE49-F238E27FC236}">
                <a16:creationId xmlns:a16="http://schemas.microsoft.com/office/drawing/2014/main" id="{6DCA4C48-EAA7-4E60-A818-F38AD2F43A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352001" y="3822726"/>
            <a:ext cx="336599" cy="3365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6" name="Gráfico 125">
            <a:extLst>
              <a:ext uri="{FF2B5EF4-FFF2-40B4-BE49-F238E27FC236}">
                <a16:creationId xmlns:a16="http://schemas.microsoft.com/office/drawing/2014/main" id="{30C2B6C9-20E8-48CB-A8DB-8F7D40E0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943401" y="3822726"/>
            <a:ext cx="336599" cy="3365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7" name="Gráfico 126">
            <a:extLst>
              <a:ext uri="{FF2B5EF4-FFF2-40B4-BE49-F238E27FC236}">
                <a16:creationId xmlns:a16="http://schemas.microsoft.com/office/drawing/2014/main" id="{61FD6DAC-9426-48C6-B691-3F58B145024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583402" y="3823082"/>
            <a:ext cx="336599" cy="3365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8" name="Gráfico 127">
            <a:extLst>
              <a:ext uri="{FF2B5EF4-FFF2-40B4-BE49-F238E27FC236}">
                <a16:creationId xmlns:a16="http://schemas.microsoft.com/office/drawing/2014/main" id="{B31655D3-D432-4074-A001-594DBDD5CE7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="" xmlns:a="http://schemas.openxmlformats.org/drawingml/2006/main" xmlns:r="http://schemas.openxmlformats.org/officeDocument/2006/relationships" xmlns:p="http://schemas.openxmlformats.org/presentationml/2006/main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223760" y="3823082"/>
            <a:ext cx="336599" cy="3365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4A7973E5-D7A8-4378-845A-CDE98A5AF244}"/>
              </a:ext>
            </a:extLst>
          </p:cNvPr>
          <p:cNvSpPr txBox="1"/>
          <p:nvPr/>
        </p:nvSpPr>
        <p:spPr>
          <a:xfrm>
            <a:off x="7272003" y="3439327"/>
            <a:ext cx="1220640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New 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users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763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283</TotalTime>
  <Words>248</Words>
  <Application>Microsoft Office PowerPoint</Application>
  <PresentationFormat>Personalizar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</vt:lpstr>
      <vt:lpstr>Default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51</cp:revision>
  <dcterms:created xsi:type="dcterms:W3CDTF">2019-09-02T11:32:35Z</dcterms:created>
  <dcterms:modified xsi:type="dcterms:W3CDTF">2019-11-07T22:51:34Z</dcterms:modified>
</cp:coreProperties>
</file>