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4605-B331-4898-A7CE-70D0E8A7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EEAF3-DB8D-44FA-9EBF-85EAB251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7E7D-A48A-46A0-BAB2-F3AAC1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2862-9AD0-40A3-A3E6-6B4995FF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419F6-59D2-4910-AC85-603C474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A9D0-0066-461D-A3CD-E11C54B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D4AF7-58C4-4208-8ABC-C550D518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5280-9F60-403D-960E-6A29EBCB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471CE-A4F6-429D-8A85-946287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E3734-FF9E-4670-A5D0-8F0F8A2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B73B1-5312-4B10-AA43-37F8F149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689A6-5684-4AC0-A982-504F6537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11702-77AD-46E3-A96B-39DD20F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0958A-2BB8-423A-8070-9C32076C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CCFA5-0081-4DF0-A730-1183D77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2E38-D089-4E8D-A38B-BEFCD72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D64CC-076D-4AD7-A68E-0D26A83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58A70-0EC5-4909-A14D-6B66E2F7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8AC5A-5AD5-441D-80D7-5CB90361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7BFFA-D12A-4C6E-8AF8-7FA2ABA0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39BC-3CBA-47EE-B469-E51DE6EE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9F30A-EBF6-4F73-9AA6-513AD070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10A3C-3F90-45DC-BF56-0A641EB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5C735-4665-48A1-B6AF-4928AE02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A5CD3-0192-41B7-86B2-AAA7EC7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2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BA9F-9ED7-482B-944C-A9538337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ED559-89CA-438B-941E-F220A3218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B4FD9-D9FA-4109-AFF2-C5F37F40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FDD4AD-92E8-41AF-80AD-9F71A703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2DB7E-3171-4273-B4BD-5ECFDE0C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75A85-74AD-4379-B613-EFB1EF6E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AB1D1-581F-426F-9D8A-80146BF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5F176-BB60-4844-BE57-3D52EAAF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5F9A0-97BD-4873-90C0-46AD91AE8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8AA2B1-F496-46C6-9B4F-E5B57DBB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C88295-C3A0-4C26-B0CA-E18E8DCF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268AF9-4BC8-45BA-B05B-A33A32F2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6CC3DB-A6DF-480F-A8DB-DF6D6D1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6969AF-6839-4E20-8C41-F10204F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107A-C0D3-49C5-8DA7-5ECD03F4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95D394-4FFA-4E3D-ADBB-7BDDF9C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1C884F-6C99-4196-958F-84B680CE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375D3-804E-4811-A910-0A28699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A99E1-5EA5-492B-990E-80411E3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A1645-9A2D-4CB5-B902-894E80C2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BCFAD9-5633-4AB7-A1B2-738CD1A0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9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4C43-D63D-4620-9DD8-9F10DAB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385B0-B2F3-46C2-96CD-F45FD42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DDA80-559D-4E6C-9338-2854E64BB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F6475-B053-40B0-BD96-F24DB79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E056E4-C794-43AD-A436-40DE07D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BA91-DF34-4EA8-8B2A-29DC3CBA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9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69270-653D-4906-A1FD-A58402AA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336689-0B3F-43E0-86AE-18D89229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C015E-161F-4A7A-AA8F-8291CE3F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8F14E-5DFD-4A2C-8DE7-B85A0831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3280B2-143F-4DA2-84C3-22A4E9E7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46B06-A706-43C7-BD39-DDE00F0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D167A-03C9-4A50-8C07-884A6EB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D40C8-7D98-4DCE-9D76-0F08C69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E766A-8EC3-4D0B-B05E-7099694C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9FCB-EA41-43C3-8D3E-1B7560132E2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6D24E-8B4F-4A42-9EA8-F427FA5C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4AB35-2228-4579-9BD9-6B949F255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3211656" y="-748630"/>
            <a:ext cx="4732236" cy="4706341"/>
            <a:chOff x="3302591" y="-932749"/>
            <a:chExt cx="4732236" cy="4706341"/>
          </a:xfrm>
        </p:grpSpPr>
        <p:grpSp>
          <p:nvGrpSpPr>
            <p:cNvPr id="4" name="Agrupar 3"/>
            <p:cNvGrpSpPr/>
            <p:nvPr/>
          </p:nvGrpSpPr>
          <p:grpSpPr>
            <a:xfrm>
              <a:off x="3302591" y="-932749"/>
              <a:ext cx="4732236" cy="4706341"/>
              <a:chOff x="3641241" y="-1095716"/>
              <a:chExt cx="4732236" cy="4706341"/>
            </a:xfrm>
          </p:grpSpPr>
          <p:grpSp>
            <p:nvGrpSpPr>
              <p:cNvPr id="51" name="Agrupar 50"/>
              <p:cNvGrpSpPr/>
              <p:nvPr/>
            </p:nvGrpSpPr>
            <p:grpSpPr>
              <a:xfrm>
                <a:off x="3641241" y="-1095716"/>
                <a:ext cx="4732236" cy="4706341"/>
                <a:chOff x="3641241" y="-1095716"/>
                <a:chExt cx="4732236" cy="4706341"/>
              </a:xfrm>
            </p:grpSpPr>
            <p:pic>
              <p:nvPicPr>
                <p:cNvPr id="37" name="Imagem 36">
                  <a:extLst>
                    <a:ext uri="{FF2B5EF4-FFF2-40B4-BE49-F238E27FC236}">
                      <a16:creationId xmlns:a16="http://schemas.microsoft.com/office/drawing/2014/main" id="{E47D30CE-E438-4607-BB88-456CF57EEA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1241" y="-1095716"/>
                  <a:ext cx="4732236" cy="4706341"/>
                </a:xfrm>
                <a:prstGeom prst="rect">
                  <a:avLst/>
                </a:prstGeom>
              </p:spPr>
            </p:pic>
            <p:sp>
              <p:nvSpPr>
                <p:cNvPr id="36" name="Retângulo 35">
                  <a:extLst>
                    <a:ext uri="{FF2B5EF4-FFF2-40B4-BE49-F238E27FC236}">
                      <a16:creationId xmlns:a16="http://schemas.microsoft.com/office/drawing/2014/main" id="{D70BFD2F-D8C7-45E3-AAB9-29CF8C52B6C8}"/>
                    </a:ext>
                  </a:extLst>
                </p:cNvPr>
                <p:cNvSpPr/>
                <p:nvPr/>
              </p:nvSpPr>
              <p:spPr>
                <a:xfrm>
                  <a:off x="4224530" y="1343413"/>
                  <a:ext cx="3608966" cy="8891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" name="Retângulo 2"/>
              <p:cNvSpPr/>
              <p:nvPr/>
            </p:nvSpPr>
            <p:spPr>
              <a:xfrm>
                <a:off x="5538651" y="701730"/>
                <a:ext cx="1131906" cy="8210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558E8A41-DA3E-4CA2-8EA0-3E1D44FF2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89" y="1353999"/>
              <a:ext cx="288159" cy="288159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80269D78-36D8-43CA-B284-723C97EA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024" y="1863619"/>
              <a:ext cx="489918" cy="489918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1BF3845-69B6-42C7-977A-5B3D84852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2" t="18678" r="13805"/>
            <a:stretch/>
          </p:blipFill>
          <p:spPr>
            <a:xfrm>
              <a:off x="4732451" y="1961724"/>
              <a:ext cx="280383" cy="313060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4A21196A-E515-4FF1-A385-DB3DEC836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1" t="20188" r="15779"/>
            <a:stretch/>
          </p:blipFill>
          <p:spPr>
            <a:xfrm>
              <a:off x="6393091" y="1981233"/>
              <a:ext cx="248336" cy="29640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5E6D2A10-693D-471B-9F18-94FB905CAE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0" t="17767" r="14083"/>
            <a:stretch/>
          </p:blipFill>
          <p:spPr>
            <a:xfrm>
              <a:off x="5585448" y="1976638"/>
              <a:ext cx="273829" cy="308221"/>
            </a:xfrm>
            <a:prstGeom prst="rect">
              <a:avLst/>
            </a:prstGeom>
          </p:spPr>
        </p:pic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C4336F35-08BE-444F-B8D4-DEA7FA5FF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88" t="22015"/>
            <a:stretch/>
          </p:blipFill>
          <p:spPr>
            <a:xfrm>
              <a:off x="5345239" y="731549"/>
              <a:ext cx="280181" cy="277596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CF5C82CD-6722-4B5C-A8DF-BFAF5314B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1" t="12007" r="55273" b="32763"/>
            <a:stretch/>
          </p:blipFill>
          <p:spPr>
            <a:xfrm>
              <a:off x="5199234" y="1340859"/>
              <a:ext cx="236667" cy="275173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1544FFD-E0BC-4AF8-953D-B42A4B7DC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06" t="1974" r="24041" b="34196"/>
            <a:stretch/>
          </p:blipFill>
          <p:spPr>
            <a:xfrm>
              <a:off x="5937927" y="1327873"/>
              <a:ext cx="318784" cy="319106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9CAFA493-EE28-435F-AAF2-89E244499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90" r="14048"/>
            <a:stretch/>
          </p:blipFill>
          <p:spPr>
            <a:xfrm>
              <a:off x="7082476" y="1979033"/>
              <a:ext cx="287658" cy="208414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532E599-C1B0-4DB4-AFDC-AAFFD2E3F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" t="7628" r="2686" b="7920"/>
            <a:stretch/>
          </p:blipFill>
          <p:spPr>
            <a:xfrm>
              <a:off x="6758737" y="1370359"/>
              <a:ext cx="287658" cy="253320"/>
            </a:xfrm>
            <a:prstGeom prst="rect">
              <a:avLst/>
            </a:prstGeom>
          </p:spPr>
        </p:pic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3902308" y="2244564"/>
              <a:ext cx="6174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Node.js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608429" y="2254082"/>
              <a:ext cx="5341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511354" y="2266253"/>
              <a:ext cx="4475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344856" y="2239614"/>
              <a:ext cx="3337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873311" y="2202300"/>
              <a:ext cx="7024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367596" y="1625921"/>
              <a:ext cx="362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4905821" y="1627080"/>
              <a:ext cx="8515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Server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719509" y="1639361"/>
              <a:ext cx="72968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579401" y="1638532"/>
              <a:ext cx="6463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5272385" y="999656"/>
              <a:ext cx="4106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5CCE3E46-CD58-417E-AC4D-E7EC3D413480}"/>
                </a:ext>
              </a:extLst>
            </p:cNvPr>
            <p:cNvSpPr txBox="1"/>
            <p:nvPr/>
          </p:nvSpPr>
          <p:spPr>
            <a:xfrm>
              <a:off x="6051563" y="946886"/>
              <a:ext cx="59663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JQuery</a:t>
              </a:r>
              <a:endParaRPr 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6143744" y="685528"/>
              <a:ext cx="409942" cy="320814"/>
              <a:chOff x="6143744" y="737780"/>
              <a:chExt cx="409942" cy="32081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CAF72ADE-8276-40D9-9D95-09A298805A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7696"/>
              <a:stretch/>
            </p:blipFill>
            <p:spPr>
              <a:xfrm>
                <a:off x="6143744" y="737780"/>
                <a:ext cx="409942" cy="296402"/>
              </a:xfrm>
              <a:prstGeom prst="rect">
                <a:avLst/>
              </a:prstGeom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6215979" y="977381"/>
                <a:ext cx="54682" cy="812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4" name="Triângulo isósceles 53"/>
          <p:cNvSpPr/>
          <p:nvPr/>
        </p:nvSpPr>
        <p:spPr>
          <a:xfrm>
            <a:off x="3643313" y="771719"/>
            <a:ext cx="688129" cy="6055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07" y="5107141"/>
            <a:ext cx="513904" cy="513904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677AA328-A16E-4537-9409-936ABFD3C4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62" y="5297823"/>
            <a:ext cx="905597" cy="905597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3AF629E6-B76D-4A04-98F8-80E207162F78}"/>
              </a:ext>
            </a:extLst>
          </p:cNvPr>
          <p:cNvSpPr txBox="1"/>
          <p:nvPr/>
        </p:nvSpPr>
        <p:spPr>
          <a:xfrm>
            <a:off x="5876326" y="6048873"/>
            <a:ext cx="1253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NOC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93DBE4A3-F13A-424D-AB4D-0AC384D4C749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99" y="2930728"/>
            <a:ext cx="1407080" cy="1407080"/>
          </a:xfrm>
          <a:prstGeom prst="rect">
            <a:avLst/>
          </a:prstGeom>
        </p:spPr>
      </p:pic>
      <p:grpSp>
        <p:nvGrpSpPr>
          <p:cNvPr id="45" name="Agrupar 44"/>
          <p:cNvGrpSpPr/>
          <p:nvPr/>
        </p:nvGrpSpPr>
        <p:grpSpPr>
          <a:xfrm>
            <a:off x="8432885" y="5692002"/>
            <a:ext cx="1327108" cy="975351"/>
            <a:chOff x="8928878" y="4659985"/>
            <a:chExt cx="1327108" cy="975351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C0F1CF1-E085-404B-BECA-7C703492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512" y="4659985"/>
              <a:ext cx="975351" cy="975351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BE8F561-08B2-4A40-A94F-AFE74F0B4B5D}"/>
                </a:ext>
              </a:extLst>
            </p:cNvPr>
            <p:cNvSpPr txBox="1"/>
            <p:nvPr/>
          </p:nvSpPr>
          <p:spPr>
            <a:xfrm>
              <a:off x="8928878" y="4991430"/>
              <a:ext cx="1327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Provedor</a:t>
              </a:r>
            </a:p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Internet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161776" y="1120620"/>
            <a:ext cx="1327108" cy="975351"/>
            <a:chOff x="-16643" y="477710"/>
            <a:chExt cx="1327108" cy="975351"/>
          </a:xfrm>
        </p:grpSpPr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D8EACF2C-03E4-4E32-B529-D1AA3E90A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49" y="477710"/>
              <a:ext cx="975351" cy="975351"/>
            </a:xfrm>
            <a:prstGeom prst="rect">
              <a:avLst/>
            </a:prstGeom>
          </p:spPr>
        </p:pic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B85283A8-6E6C-4BF6-B540-33A182FDBBEA}"/>
                </a:ext>
              </a:extLst>
            </p:cNvPr>
            <p:cNvSpPr txBox="1"/>
            <p:nvPr/>
          </p:nvSpPr>
          <p:spPr>
            <a:xfrm>
              <a:off x="-16643" y="942827"/>
              <a:ext cx="1327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Telegram</a:t>
              </a:r>
              <a:endParaRPr lang="pt-BR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7100879D-9917-44E9-9BDE-439930152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00" y="635709"/>
              <a:ext cx="378618" cy="378618"/>
            </a:xfrm>
            <a:prstGeom prst="rect">
              <a:avLst/>
            </a:prstGeom>
          </p:spPr>
        </p:pic>
      </p:grpSp>
      <p:grpSp>
        <p:nvGrpSpPr>
          <p:cNvPr id="42" name="Agrupar 41"/>
          <p:cNvGrpSpPr/>
          <p:nvPr/>
        </p:nvGrpSpPr>
        <p:grpSpPr>
          <a:xfrm>
            <a:off x="8508925" y="264714"/>
            <a:ext cx="1175028" cy="975351"/>
            <a:chOff x="8251883" y="-230739"/>
            <a:chExt cx="1175028" cy="975351"/>
          </a:xfrm>
        </p:grpSpPr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0DC9D47C-E2B6-49A1-B548-0650A0CA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560" y="-230739"/>
              <a:ext cx="975351" cy="975351"/>
            </a:xfrm>
            <a:prstGeom prst="rect">
              <a:avLst/>
            </a:prstGeom>
          </p:spPr>
        </p:pic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EA30348-F036-4698-9EC7-013DFE5ECB26}"/>
                </a:ext>
              </a:extLst>
            </p:cNvPr>
            <p:cNvSpPr txBox="1"/>
            <p:nvPr/>
          </p:nvSpPr>
          <p:spPr>
            <a:xfrm>
              <a:off x="8433819" y="216100"/>
              <a:ext cx="9901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</a:p>
          </p:txBody>
        </p: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06240699-0062-4963-90E5-AF0E9DEDA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83" y="-25368"/>
              <a:ext cx="621321" cy="516473"/>
            </a:xfrm>
            <a:prstGeom prst="rect">
              <a:avLst/>
            </a:prstGeom>
          </p:spPr>
        </p:pic>
      </p:grpSp>
      <p:grpSp>
        <p:nvGrpSpPr>
          <p:cNvPr id="43" name="Agrupar 42"/>
          <p:cNvGrpSpPr/>
          <p:nvPr/>
        </p:nvGrpSpPr>
        <p:grpSpPr>
          <a:xfrm>
            <a:off x="1767407" y="244870"/>
            <a:ext cx="1327108" cy="975351"/>
            <a:chOff x="1655259" y="-273868"/>
            <a:chExt cx="1327108" cy="975351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0D482579-87D7-4E6E-8114-E87C62D47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138" y="-273868"/>
              <a:ext cx="975351" cy="975351"/>
            </a:xfrm>
            <a:prstGeom prst="rect">
              <a:avLst/>
            </a:prstGeom>
          </p:spPr>
        </p:pic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6B3E706C-82DA-4CF0-90A9-612DAF171BBA}"/>
                </a:ext>
              </a:extLst>
            </p:cNvPr>
            <p:cNvSpPr txBox="1"/>
            <p:nvPr/>
          </p:nvSpPr>
          <p:spPr>
            <a:xfrm>
              <a:off x="1655259" y="181024"/>
              <a:ext cx="1327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Freshdesk</a:t>
              </a:r>
              <a:endParaRPr lang="pt-BR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C14C02C2-A82E-420E-B6A1-BD0C2417E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0" r="4259" b="48491"/>
            <a:stretch/>
          </p:blipFill>
          <p:spPr>
            <a:xfrm>
              <a:off x="1738013" y="-185385"/>
              <a:ext cx="438366" cy="438366"/>
            </a:xfrm>
            <a:prstGeom prst="rect">
              <a:avLst/>
            </a:prstGeom>
          </p:spPr>
        </p:pic>
      </p:grpSp>
      <p:sp>
        <p:nvSpPr>
          <p:cNvPr id="121" name="Retângulo de cantos arredondados 35">
            <a:extLst>
              <a:ext uri="{FF2B5EF4-FFF2-40B4-BE49-F238E27FC236}">
                <a16:creationId xmlns:a16="http://schemas.microsoft.com/office/drawing/2014/main" id="{B8F07FC8-0118-463E-80B9-D74EC52E475D}"/>
              </a:ext>
            </a:extLst>
          </p:cNvPr>
          <p:cNvSpPr/>
          <p:nvPr/>
        </p:nvSpPr>
        <p:spPr>
          <a:xfrm>
            <a:off x="455487" y="3688662"/>
            <a:ext cx="7247282" cy="284144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AB271506-8F69-4BEB-8CA6-F5D8E3E7A5ED}"/>
              </a:ext>
            </a:extLst>
          </p:cNvPr>
          <p:cNvSpPr txBox="1"/>
          <p:nvPr/>
        </p:nvSpPr>
        <p:spPr>
          <a:xfrm>
            <a:off x="3394325" y="3537280"/>
            <a:ext cx="13696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LOCAL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 rot="2804728">
            <a:off x="7146408" y="5325041"/>
            <a:ext cx="865109" cy="827692"/>
            <a:chOff x="5490795" y="5378146"/>
            <a:chExt cx="865109" cy="827692"/>
          </a:xfrm>
        </p:grpSpPr>
        <p:sp>
          <p:nvSpPr>
            <p:cNvPr id="111" name="Balão de Fala: Retângulo 110">
              <a:extLst>
                <a:ext uri="{FF2B5EF4-FFF2-40B4-BE49-F238E27FC236}">
                  <a16:creationId xmlns:a16="http://schemas.microsoft.com/office/drawing/2014/main" id="{3298755E-5CF7-4565-84C1-62FBC3EE5C93}"/>
                </a:ext>
              </a:extLst>
            </p:cNvPr>
            <p:cNvSpPr/>
            <p:nvPr/>
          </p:nvSpPr>
          <p:spPr>
            <a:xfrm rot="3968150" flipH="1" flipV="1">
              <a:off x="5509504" y="5359437"/>
              <a:ext cx="827692" cy="865109"/>
            </a:xfrm>
            <a:prstGeom prst="wedgeRectCallout">
              <a:avLst>
                <a:gd name="adj1" fmla="val -24905"/>
                <a:gd name="adj2" fmla="val -63058"/>
              </a:avLst>
            </a:prstGeom>
            <a:solidFill>
              <a:srgbClr val="D5DCED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endParaRPr lang="pt-BR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Imagem 114">
              <a:extLst>
                <a:ext uri="{FF2B5EF4-FFF2-40B4-BE49-F238E27FC236}">
                  <a16:creationId xmlns:a16="http://schemas.microsoft.com/office/drawing/2014/main" id="{C508E1B6-ED8F-4F93-9691-CE931EE3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150">
              <a:off x="5550520" y="5465480"/>
              <a:ext cx="732298" cy="732298"/>
            </a:xfrm>
            <a:prstGeom prst="rect">
              <a:avLst/>
            </a:prstGeom>
          </p:spPr>
        </p:pic>
      </p:grpSp>
      <p:sp>
        <p:nvSpPr>
          <p:cNvPr id="127" name="Balão de Fala: Retângulo 126">
            <a:extLst>
              <a:ext uri="{FF2B5EF4-FFF2-40B4-BE49-F238E27FC236}">
                <a16:creationId xmlns:a16="http://schemas.microsoft.com/office/drawing/2014/main" id="{09609CEE-345F-4747-92D5-0ED775C7DD98}"/>
              </a:ext>
            </a:extLst>
          </p:cNvPr>
          <p:cNvSpPr/>
          <p:nvPr/>
        </p:nvSpPr>
        <p:spPr>
          <a:xfrm rot="16200000" flipH="1">
            <a:off x="1651037" y="2910933"/>
            <a:ext cx="2549545" cy="4428613"/>
          </a:xfrm>
          <a:prstGeom prst="wedgeRectCallout">
            <a:avLst>
              <a:gd name="adj1" fmla="val -18827"/>
              <a:gd name="adj2" fmla="val 57166"/>
            </a:avLst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C5AF9394-550F-49A5-AE20-91469212FF37}"/>
              </a:ext>
            </a:extLst>
          </p:cNvPr>
          <p:cNvSpPr/>
          <p:nvPr/>
        </p:nvSpPr>
        <p:spPr>
          <a:xfrm>
            <a:off x="804938" y="4120280"/>
            <a:ext cx="3961406" cy="201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68CA41D4-C076-47F0-BC12-FF66B54B9E44}"/>
              </a:ext>
            </a:extLst>
          </p:cNvPr>
          <p:cNvCxnSpPr>
            <a:cxnSpLocks/>
          </p:cNvCxnSpPr>
          <p:nvPr/>
        </p:nvCxnSpPr>
        <p:spPr>
          <a:xfrm>
            <a:off x="4280570" y="6287755"/>
            <a:ext cx="61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6ADCA4F2-388C-4CB0-81F9-32A3F8759204}"/>
              </a:ext>
            </a:extLst>
          </p:cNvPr>
          <p:cNvCxnSpPr>
            <a:cxnSpLocks/>
          </p:cNvCxnSpPr>
          <p:nvPr/>
        </p:nvCxnSpPr>
        <p:spPr>
          <a:xfrm>
            <a:off x="4894680" y="5673072"/>
            <a:ext cx="1" cy="61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B1B62246-ABD1-4389-B508-4AA0A3BF447D}"/>
              </a:ext>
            </a:extLst>
          </p:cNvPr>
          <p:cNvCxnSpPr>
            <a:cxnSpLocks/>
          </p:cNvCxnSpPr>
          <p:nvPr/>
        </p:nvCxnSpPr>
        <p:spPr>
          <a:xfrm>
            <a:off x="4280570" y="6440155"/>
            <a:ext cx="76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E5200738-2B4A-4FA7-A611-CCF04DD61129}"/>
              </a:ext>
            </a:extLst>
          </p:cNvPr>
          <p:cNvCxnSpPr>
            <a:cxnSpLocks/>
          </p:cNvCxnSpPr>
          <p:nvPr/>
        </p:nvCxnSpPr>
        <p:spPr>
          <a:xfrm>
            <a:off x="5047081" y="5657030"/>
            <a:ext cx="0" cy="78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D624791-C9E3-42A7-8C14-3176D871AA72}"/>
              </a:ext>
            </a:extLst>
          </p:cNvPr>
          <p:cNvSpPr txBox="1"/>
          <p:nvPr/>
        </p:nvSpPr>
        <p:spPr>
          <a:xfrm>
            <a:off x="4542051" y="5869166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1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93B3030-1F45-4A23-BEBA-7936EE012D86}"/>
              </a:ext>
            </a:extLst>
          </p:cNvPr>
          <p:cNvSpPr txBox="1"/>
          <p:nvPr/>
        </p:nvSpPr>
        <p:spPr>
          <a:xfrm>
            <a:off x="4823352" y="6214397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N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D8BF2662-C2A8-48BB-9D4D-E4047F163AF0}"/>
              </a:ext>
            </a:extLst>
          </p:cNvPr>
          <p:cNvSpPr txBox="1"/>
          <p:nvPr/>
        </p:nvSpPr>
        <p:spPr>
          <a:xfrm>
            <a:off x="4726535" y="6037608"/>
            <a:ext cx="216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.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471ED2ED-28DB-49C1-9C61-0F41A5B99DD4}"/>
              </a:ext>
            </a:extLst>
          </p:cNvPr>
          <p:cNvSpPr/>
          <p:nvPr/>
        </p:nvSpPr>
        <p:spPr>
          <a:xfrm>
            <a:off x="962703" y="4272681"/>
            <a:ext cx="3649641" cy="1487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ABEF8668-42A4-46C7-9C5A-A591B80339C8}"/>
              </a:ext>
            </a:extLst>
          </p:cNvPr>
          <p:cNvSpPr txBox="1"/>
          <p:nvPr/>
        </p:nvSpPr>
        <p:spPr>
          <a:xfrm>
            <a:off x="775514" y="5839146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 err="1"/>
              <a:t>svr</a:t>
            </a:r>
            <a:endParaRPr lang="pt-BR" sz="1000" dirty="0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22B4CB2D-6BBE-4A9C-9869-14315B89DD0C}"/>
              </a:ext>
            </a:extLst>
          </p:cNvPr>
          <p:cNvSpPr/>
          <p:nvPr/>
        </p:nvSpPr>
        <p:spPr>
          <a:xfrm>
            <a:off x="1115104" y="4425081"/>
            <a:ext cx="3315260" cy="98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86A6DF3-024F-4DF7-81D3-D5A7DEEECB24}"/>
              </a:ext>
            </a:extLst>
          </p:cNvPr>
          <p:cNvSpPr txBox="1"/>
          <p:nvPr/>
        </p:nvSpPr>
        <p:spPr>
          <a:xfrm>
            <a:off x="946308" y="5443554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 err="1"/>
              <a:t>so</a:t>
            </a:r>
            <a:endParaRPr lang="pt-BR" sz="1000" dirty="0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E67AA34-1360-4605-B91B-DCF892794BE2}"/>
              </a:ext>
            </a:extLst>
          </p:cNvPr>
          <p:cNvSpPr txBox="1"/>
          <p:nvPr/>
        </p:nvSpPr>
        <p:spPr>
          <a:xfrm>
            <a:off x="1106434" y="5093825"/>
            <a:ext cx="95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000" dirty="0"/>
              <a:t>app</a:t>
            </a:r>
          </a:p>
        </p:txBody>
      </p:sp>
      <p:pic>
        <p:nvPicPr>
          <p:cNvPr id="159" name="Imagem 158">
            <a:extLst>
              <a:ext uri="{FF2B5EF4-FFF2-40B4-BE49-F238E27FC236}">
                <a16:creationId xmlns:a16="http://schemas.microsoft.com/office/drawing/2014/main" id="{6BBA8F8E-4808-4468-B9DB-58CCEBE71661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3" y="4452652"/>
            <a:ext cx="578606" cy="578606"/>
          </a:xfrm>
          <a:prstGeom prst="rect">
            <a:avLst/>
          </a:prstGeom>
        </p:spPr>
      </p:pic>
      <p:sp>
        <p:nvSpPr>
          <p:cNvPr id="162" name="Retângulo 161">
            <a:extLst>
              <a:ext uri="{FF2B5EF4-FFF2-40B4-BE49-F238E27FC236}">
                <a16:creationId xmlns:a16="http://schemas.microsoft.com/office/drawing/2014/main" id="{C41C6C10-9338-496E-830C-9B8AFD22A141}"/>
              </a:ext>
            </a:extLst>
          </p:cNvPr>
          <p:cNvSpPr/>
          <p:nvPr/>
        </p:nvSpPr>
        <p:spPr>
          <a:xfrm>
            <a:off x="1706349" y="4551414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1CAD6A07-27F1-425E-B2CA-55DE1D072021}"/>
              </a:ext>
            </a:extLst>
          </p:cNvPr>
          <p:cNvSpPr/>
          <p:nvPr/>
        </p:nvSpPr>
        <p:spPr>
          <a:xfrm>
            <a:off x="1694114" y="4975577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JSENSORS</a:t>
            </a:r>
            <a:endParaRPr lang="pt-B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187AF460-B8AE-4783-9B22-4E80D89E01D7}"/>
              </a:ext>
            </a:extLst>
          </p:cNvPr>
          <p:cNvSpPr/>
          <p:nvPr/>
        </p:nvSpPr>
        <p:spPr>
          <a:xfrm>
            <a:off x="2601803" y="4551414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B6459840-A2F1-4839-BF95-0ED7DA700836}"/>
              </a:ext>
            </a:extLst>
          </p:cNvPr>
          <p:cNvSpPr/>
          <p:nvPr/>
        </p:nvSpPr>
        <p:spPr>
          <a:xfrm>
            <a:off x="2602238" y="497501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OSHI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6B168288-3281-4595-8F2D-E317F2C55936}"/>
              </a:ext>
            </a:extLst>
          </p:cNvPr>
          <p:cNvSpPr/>
          <p:nvPr/>
        </p:nvSpPr>
        <p:spPr>
          <a:xfrm>
            <a:off x="3498256" y="4554098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C85E6B47-B8A4-4852-B3BD-67597F99B715}"/>
              </a:ext>
            </a:extLst>
          </p:cNvPr>
          <p:cNvSpPr/>
          <p:nvPr/>
        </p:nvSpPr>
        <p:spPr>
          <a:xfrm>
            <a:off x="3498256" y="497501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976222" y="3878675"/>
            <a:ext cx="1057818" cy="1057818"/>
            <a:chOff x="6670557" y="3390870"/>
            <a:chExt cx="1057818" cy="1057818"/>
          </a:xfrm>
        </p:grpSpPr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6A26E7A8-FBB5-4E65-9510-7C21682DD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557" y="3390870"/>
              <a:ext cx="1057818" cy="1057818"/>
            </a:xfrm>
            <a:prstGeom prst="rect">
              <a:avLst/>
            </a:prstGeom>
          </p:spPr>
        </p:pic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85A0D3AA-7DA8-4BB6-A2F7-B0C9479944D8}"/>
                </a:ext>
              </a:extLst>
            </p:cNvPr>
            <p:cNvSpPr txBox="1"/>
            <p:nvPr/>
          </p:nvSpPr>
          <p:spPr>
            <a:xfrm>
              <a:off x="6728186" y="3659091"/>
              <a:ext cx="917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SVR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10594411" y="1128780"/>
            <a:ext cx="1151806" cy="2280469"/>
            <a:chOff x="10594411" y="1220221"/>
            <a:chExt cx="1151806" cy="2280469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CE467177-4BBF-4DAE-AC24-319BF77F6831}"/>
                </a:ext>
              </a:extLst>
            </p:cNvPr>
            <p:cNvSpPr/>
            <p:nvPr/>
          </p:nvSpPr>
          <p:spPr>
            <a:xfrm rot="5400000">
              <a:off x="10044575" y="1770057"/>
              <a:ext cx="2251477" cy="1151806"/>
            </a:xfrm>
            <a:prstGeom prst="rect">
              <a:avLst/>
            </a:prstGeom>
            <a:solidFill>
              <a:srgbClr val="D5DCED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</a:t>
              </a:r>
            </a:p>
          </p:txBody>
        </p:sp>
        <p:grpSp>
          <p:nvGrpSpPr>
            <p:cNvPr id="50" name="Agrupar 49"/>
            <p:cNvGrpSpPr/>
            <p:nvPr/>
          </p:nvGrpSpPr>
          <p:grpSpPr>
            <a:xfrm>
              <a:off x="10696918" y="1362215"/>
              <a:ext cx="857042" cy="1043772"/>
              <a:chOff x="10827548" y="1362215"/>
              <a:chExt cx="857042" cy="1043772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14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1966" y="1362215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7548" y="1548945"/>
                <a:ext cx="857042" cy="857042"/>
              </a:xfrm>
              <a:prstGeom prst="rect">
                <a:avLst/>
              </a:prstGeom>
            </p:spPr>
          </p:pic>
        </p:grpSp>
        <p:grpSp>
          <p:nvGrpSpPr>
            <p:cNvPr id="49" name="Agrupar 48"/>
            <p:cNvGrpSpPr/>
            <p:nvPr/>
          </p:nvGrpSpPr>
          <p:grpSpPr>
            <a:xfrm>
              <a:off x="10696918" y="2456918"/>
              <a:ext cx="857042" cy="1043772"/>
              <a:chOff x="10827548" y="2456918"/>
              <a:chExt cx="857042" cy="1043772"/>
            </a:xfrm>
          </p:grpSpPr>
          <p:pic>
            <p:nvPicPr>
              <p:cNvPr id="106" name="Imagem 105"/>
              <p:cNvPicPr>
                <a:picLocks noChangeAspect="1"/>
              </p:cNvPicPr>
              <p:nvPr/>
            </p:nvPicPr>
            <p:blipFill>
              <a:blip r:embed="rId14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1966" y="2456918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7548" y="2643648"/>
                <a:ext cx="857042" cy="857042"/>
              </a:xfrm>
              <a:prstGeom prst="rect">
                <a:avLst/>
              </a:prstGeom>
            </p:spPr>
          </p:pic>
        </p:grpSp>
      </p:grpSp>
      <p:grpSp>
        <p:nvGrpSpPr>
          <p:cNvPr id="10" name="Agrupar 9"/>
          <p:cNvGrpSpPr/>
          <p:nvPr/>
        </p:nvGrpSpPr>
        <p:grpSpPr>
          <a:xfrm>
            <a:off x="10595127" y="3570369"/>
            <a:ext cx="1151806" cy="2280469"/>
            <a:chOff x="10595127" y="3570369"/>
            <a:chExt cx="1151806" cy="2280469"/>
          </a:xfrm>
        </p:grpSpPr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CE467177-4BBF-4DAE-AC24-319BF77F6831}"/>
                </a:ext>
              </a:extLst>
            </p:cNvPr>
            <p:cNvSpPr/>
            <p:nvPr/>
          </p:nvSpPr>
          <p:spPr>
            <a:xfrm rot="5400000">
              <a:off x="10045291" y="4120205"/>
              <a:ext cx="2251477" cy="1151806"/>
            </a:xfrm>
            <a:prstGeom prst="rect">
              <a:avLst/>
            </a:prstGeom>
            <a:solidFill>
              <a:srgbClr val="D5DCED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t" anchorCtr="0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</a:t>
              </a:r>
            </a:p>
          </p:txBody>
        </p:sp>
        <p:grpSp>
          <p:nvGrpSpPr>
            <p:cNvPr id="47" name="Agrupar 46"/>
            <p:cNvGrpSpPr/>
            <p:nvPr/>
          </p:nvGrpSpPr>
          <p:grpSpPr>
            <a:xfrm>
              <a:off x="10697634" y="3712363"/>
              <a:ext cx="857042" cy="1043772"/>
              <a:chOff x="10828264" y="3712363"/>
              <a:chExt cx="857042" cy="1043772"/>
            </a:xfrm>
          </p:grpSpPr>
          <p:pic>
            <p:nvPicPr>
              <p:cNvPr id="109" name="Imagem 108"/>
              <p:cNvPicPr>
                <a:picLocks noChangeAspect="1"/>
              </p:cNvPicPr>
              <p:nvPr/>
            </p:nvPicPr>
            <p:blipFill>
              <a:blip r:embed="rId14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5745" y="3712363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264" y="3899093"/>
                <a:ext cx="857042" cy="857042"/>
              </a:xfrm>
              <a:prstGeom prst="rect">
                <a:avLst/>
              </a:prstGeom>
            </p:spPr>
          </p:pic>
        </p:grpSp>
        <p:grpSp>
          <p:nvGrpSpPr>
            <p:cNvPr id="46" name="Agrupar 45"/>
            <p:cNvGrpSpPr/>
            <p:nvPr/>
          </p:nvGrpSpPr>
          <p:grpSpPr>
            <a:xfrm>
              <a:off x="10697634" y="4807066"/>
              <a:ext cx="857042" cy="1043772"/>
              <a:chOff x="10828264" y="4807066"/>
              <a:chExt cx="857042" cy="1043772"/>
            </a:xfrm>
          </p:grpSpPr>
          <p:pic>
            <p:nvPicPr>
              <p:cNvPr id="112" name="Imagem 111"/>
              <p:cNvPicPr>
                <a:picLocks noChangeAspect="1"/>
              </p:cNvPicPr>
              <p:nvPr/>
            </p:nvPicPr>
            <p:blipFill>
              <a:blip r:embed="rId14" cstate="hq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5745" y="4807066"/>
                <a:ext cx="441456" cy="441456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93ABA89A-D539-4CB1-9201-60F0EDD06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264" y="4993796"/>
                <a:ext cx="857042" cy="857042"/>
              </a:xfrm>
              <a:prstGeom prst="rect">
                <a:avLst/>
              </a:prstGeom>
            </p:spPr>
          </p:pic>
        </p:grpSp>
      </p:grpSp>
      <p:sp>
        <p:nvSpPr>
          <p:cNvPr id="33" name="Retângulo Arredondado 32"/>
          <p:cNvSpPr/>
          <p:nvPr/>
        </p:nvSpPr>
        <p:spPr>
          <a:xfrm>
            <a:off x="10325072" y="872744"/>
            <a:ext cx="1679693" cy="507520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CCE3E46-CD58-417E-AC4D-E7EC3D413480}"/>
              </a:ext>
            </a:extLst>
          </p:cNvPr>
          <p:cNvSpPr txBox="1"/>
          <p:nvPr/>
        </p:nvSpPr>
        <p:spPr>
          <a:xfrm>
            <a:off x="10775176" y="759899"/>
            <a:ext cx="8050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Angulado 13"/>
          <p:cNvCxnSpPr>
            <a:endCxn id="62" idx="1"/>
          </p:cNvCxnSpPr>
          <p:nvPr/>
        </p:nvCxnSpPr>
        <p:spPr>
          <a:xfrm flipV="1">
            <a:off x="7279199" y="728322"/>
            <a:ext cx="1229726" cy="380926"/>
          </a:xfrm>
          <a:prstGeom prst="bentConnector3">
            <a:avLst>
              <a:gd name="adj1" fmla="val -988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7" idx="2"/>
          </p:cNvCxnSpPr>
          <p:nvPr/>
        </p:nvCxnSpPr>
        <p:spPr>
          <a:xfrm>
            <a:off x="9096439" y="4337808"/>
            <a:ext cx="0" cy="128323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9405257" y="3634268"/>
            <a:ext cx="78377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52"/>
          <p:cNvCxnSpPr>
            <a:stCxn id="37" idx="3"/>
            <a:endCxn id="97" idx="0"/>
          </p:cNvCxnSpPr>
          <p:nvPr/>
        </p:nvCxnSpPr>
        <p:spPr>
          <a:xfrm>
            <a:off x="7943892" y="1604541"/>
            <a:ext cx="1152547" cy="1326187"/>
          </a:xfrm>
          <a:prstGeom prst="curvedConnector2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102" idx="0"/>
          </p:cNvCxnSpPr>
          <p:nvPr/>
        </p:nvCxnSpPr>
        <p:spPr>
          <a:xfrm flipH="1" flipV="1">
            <a:off x="6462751" y="4817166"/>
            <a:ext cx="1108" cy="289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>
            <a:stCxn id="83" idx="3"/>
          </p:cNvCxnSpPr>
          <p:nvPr/>
        </p:nvCxnSpPr>
        <p:spPr>
          <a:xfrm flipV="1">
            <a:off x="7034040" y="3634268"/>
            <a:ext cx="1674562" cy="773316"/>
          </a:xfrm>
          <a:prstGeom prst="curvedConnector3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/>
          <p:nvPr/>
        </p:nvCxnSpPr>
        <p:spPr>
          <a:xfrm rot="16200000" flipH="1">
            <a:off x="197713" y="2848900"/>
            <a:ext cx="2850261" cy="554765"/>
          </a:xfrm>
          <a:prstGeom prst="bentConnector3">
            <a:avLst>
              <a:gd name="adj1" fmla="val -1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235514" y="1046303"/>
            <a:ext cx="11468" cy="350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709299" y="919991"/>
            <a:ext cx="1010720" cy="426838"/>
            <a:chOff x="3733358" y="934039"/>
            <a:chExt cx="1010720" cy="426838"/>
          </a:xfrm>
        </p:grpSpPr>
        <p:sp>
          <p:nvSpPr>
            <p:cNvPr id="31" name="CaixaDeTexto 30"/>
            <p:cNvSpPr txBox="1"/>
            <p:nvPr/>
          </p:nvSpPr>
          <p:spPr>
            <a:xfrm>
              <a:off x="4225987" y="1114656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</a:t>
              </a:r>
              <a:endParaRPr lang="pt-BR" sz="2000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 rotWithShape="1"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6690" r="18702"/>
            <a:stretch/>
          </p:blipFill>
          <p:spPr>
            <a:xfrm>
              <a:off x="3733358" y="934039"/>
              <a:ext cx="553939" cy="423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 CAROLINE NASCIMENTO FERREIRA</dc:creator>
  <cp:lastModifiedBy>Aluno</cp:lastModifiedBy>
  <cp:revision>138</cp:revision>
  <dcterms:created xsi:type="dcterms:W3CDTF">2019-09-21T17:00:10Z</dcterms:created>
  <dcterms:modified xsi:type="dcterms:W3CDTF">2019-10-10T22:28:46Z</dcterms:modified>
</cp:coreProperties>
</file>