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Quicksand" charset="1" panose="00000600000000000000"/>
      <p:regular r:id="rId14"/>
    </p:embeddedFont>
    <p:embeddedFont>
      <p:font typeface="Quicksand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1.png" Type="http://schemas.openxmlformats.org/officeDocument/2006/relationships/image"/><Relationship Id="rId5" Target="../media/image10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10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7.png" Type="http://schemas.openxmlformats.org/officeDocument/2006/relationships/image"/><Relationship Id="rId4" Target="../media/image10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1.png" Type="http://schemas.openxmlformats.org/officeDocument/2006/relationships/image"/><Relationship Id="rId4" Target="../media/image27.png" Type="http://schemas.openxmlformats.org/officeDocument/2006/relationships/image"/><Relationship Id="rId5" Target="../media/image3.pn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1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1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809681" y="1504835"/>
            <a:ext cx="3237711" cy="3237711"/>
            <a:chOff x="0" y="0"/>
            <a:chExt cx="14400530" cy="144005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B5998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16295438" y="1754964"/>
            <a:ext cx="3095939" cy="287922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6403796" y="5402609"/>
            <a:ext cx="1892551" cy="33795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13076661" y="5510967"/>
            <a:ext cx="3095939" cy="2879223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599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5092827"/>
            <a:ext cx="8625403" cy="4165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Diego Kurman</a:t>
            </a:r>
          </a:p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Igor Rafael</a:t>
            </a:r>
          </a:p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Jorge Lucas</a:t>
            </a:r>
          </a:p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José Lucas</a:t>
            </a:r>
          </a:p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Maycon Gomes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1028700"/>
            <a:ext cx="10208607" cy="3084518"/>
            <a:chOff x="0" y="0"/>
            <a:chExt cx="13611476" cy="411269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110938" y="947931"/>
              <a:ext cx="11500538" cy="2273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224"/>
                </a:lnSpc>
              </a:pPr>
              <a:r>
                <a:rPr lang="en-US" sz="11499">
                  <a:solidFill>
                    <a:srgbClr val="FFFFFF"/>
                  </a:solidFill>
                  <a:latin typeface="Quicksand Bold"/>
                </a:rPr>
                <a:t>fastech</a:t>
              </a:r>
            </a:p>
          </p:txBody>
        </p: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0938" cy="4112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825913"/>
            <a:ext cx="1938209" cy="34610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5857790" y="7291880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564871" y="6941810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49635" y="1709869"/>
            <a:ext cx="704576" cy="70457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2960" t="2205" r="3653" b="3763"/>
          <a:stretch>
            <a:fillRect/>
          </a:stretch>
        </p:blipFill>
        <p:spPr>
          <a:xfrm flipH="false" flipV="false" rot="0">
            <a:off x="8198963" y="3355113"/>
            <a:ext cx="9724428" cy="655538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788" b="2206"/>
          <a:stretch>
            <a:fillRect/>
          </a:stretch>
        </p:blipFill>
        <p:spPr>
          <a:xfrm flipH="false" flipV="false" rot="0">
            <a:off x="568221" y="2587462"/>
            <a:ext cx="10008944" cy="630722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969104" y="420744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25823" y="1627131"/>
            <a:ext cx="577064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Mockups de tela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825913"/>
            <a:ext cx="1938209" cy="34610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5857790" y="7407777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564871" y="7057707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38209" y="1595245"/>
            <a:ext cx="704576" cy="70457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6379" t="8469" r="3629" b="11674"/>
          <a:stretch>
            <a:fillRect/>
          </a:stretch>
        </p:blipFill>
        <p:spPr>
          <a:xfrm flipH="false" flipV="false" rot="0">
            <a:off x="2899348" y="2373035"/>
            <a:ext cx="12489304" cy="746783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69104" y="211194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71547" y="1512507"/>
            <a:ext cx="956159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Diagrama de solução - LLD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825913"/>
            <a:ext cx="1938209" cy="34610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5857790" y="7291880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564871" y="6941810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31278" y="1804795"/>
            <a:ext cx="704576" cy="70457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589741" y="2509371"/>
            <a:ext cx="9509366" cy="798047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69104" y="420744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55066" y="1722057"/>
            <a:ext cx="1032359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Diagrama de banco de dados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14528" y="514350"/>
            <a:ext cx="8024495" cy="95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Site institucional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907444"/>
            <a:ext cx="1892551" cy="33795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028700" y="1378770"/>
            <a:ext cx="3095939" cy="2879223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5998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028700" y="4736704"/>
            <a:ext cx="3095939" cy="287922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614528" y="3833949"/>
            <a:ext cx="8024495" cy="95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Cliente Linux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14528" y="5493748"/>
            <a:ext cx="8024495" cy="95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EC2 na AWS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14528" y="7153547"/>
            <a:ext cx="8024495" cy="95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OSHI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14528" y="8813346"/>
            <a:ext cx="9724222" cy="95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Tela de login + adicional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14528" y="2174149"/>
            <a:ext cx="8024495" cy="95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Dashboard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968359" y="2612522"/>
            <a:ext cx="3290941" cy="32909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7002191" y="8881635"/>
            <a:ext cx="257109" cy="37666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163361" y="4581239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101746" y="7065688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5998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0800000">
            <a:off x="16395449" y="0"/>
            <a:ext cx="1892551" cy="33795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163361" y="1241572"/>
            <a:ext cx="3095939" cy="287922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549048"/>
            <a:ext cx="8024495" cy="191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FFFFFF"/>
                </a:solidFill>
                <a:latin typeface="Quicksand Bold"/>
              </a:rPr>
              <a:t>Plano de execução e especificação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22277" y="3389081"/>
            <a:ext cx="577064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F7F4FA"/>
                </a:solidFill>
                <a:latin typeface="Quicksand Bold"/>
              </a:rPr>
              <a:t>Framework Scrum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22277" y="4398131"/>
            <a:ext cx="577064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F7F4FA"/>
                </a:solidFill>
                <a:latin typeface="Quicksand Bold"/>
              </a:rPr>
              <a:t>Dailys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22277" y="5523237"/>
            <a:ext cx="634214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F7F4FA"/>
                </a:solidFill>
                <a:latin typeface="Quicksand Bold"/>
              </a:rPr>
              <a:t>Reunião 2x na semana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22277" y="6532288"/>
            <a:ext cx="634214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F7F4FA"/>
                </a:solidFill>
                <a:latin typeface="Quicksand Bold"/>
              </a:rPr>
              <a:t>Kanban - Planner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741044" y="720934"/>
            <a:ext cx="1523295" cy="15748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626"/>
            <a:ext cx="9518757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Conclusão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430061" y="6911252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299523" y="9405226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430061" y="3571585"/>
            <a:ext cx="3095939" cy="287922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6593226" y="2339538"/>
            <a:ext cx="1892551" cy="337955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547457" y="1028700"/>
            <a:ext cx="1149590" cy="121591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754382" y="4410075"/>
            <a:ext cx="10137326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>
                <a:solidFill>
                  <a:srgbClr val="F7F4FA"/>
                </a:solidFill>
                <a:latin typeface="Roboto Bold Italics"/>
              </a:rPr>
              <a:t>Não basta ser, precisa parecer, se parecer o que não é, aparece.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4571" t="2496" r="4571" b="2496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0744"/>
            <a:ext cx="9518757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FFFFF"/>
                </a:solidFill>
                <a:latin typeface="Quicksand Bold"/>
              </a:rPr>
              <a:t>Agradecimentos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947899" y="4191636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392750" y="9405226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0800000">
            <a:off x="16392750" y="7306510"/>
            <a:ext cx="1892551" cy="33795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512558" y="8315684"/>
            <a:ext cx="3095939" cy="287922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704850" y="7711052"/>
            <a:ext cx="4572571" cy="1974458"/>
            <a:chOff x="0" y="0"/>
            <a:chExt cx="6096762" cy="263261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351251" y="608306"/>
              <a:ext cx="4745510" cy="1454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65"/>
                </a:lnSpc>
              </a:pPr>
              <a:r>
                <a:rPr lang="en-US" sz="7361">
                  <a:solidFill>
                    <a:srgbClr val="FFFFFF"/>
                  </a:solidFill>
                  <a:latin typeface="Quicksand Bold"/>
                </a:rPr>
                <a:t>fastech</a:t>
              </a:r>
            </a:p>
          </p:txBody>
        </p: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351251" cy="2632610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547457" y="601652"/>
            <a:ext cx="1133969" cy="103500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105495" y="7798011"/>
            <a:ext cx="4316232" cy="1607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991650" y="1378770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991650" y="4774804"/>
            <a:ext cx="3095939" cy="287922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790961" y="6825913"/>
            <a:ext cx="1938209" cy="346108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03822" y="0"/>
            <a:ext cx="875517" cy="170574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782281" y="1028700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599"/>
              </a:lnSpc>
            </a:pPr>
            <a:r>
              <a:rPr lang="en-US" sz="7999">
                <a:solidFill>
                  <a:srgbClr val="FFFFFF"/>
                </a:solidFill>
                <a:latin typeface="Quicksand Bold"/>
              </a:rPr>
              <a:t>Contextualização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03005" y="2911362"/>
            <a:ext cx="845629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Roboto"/>
              </a:rPr>
              <a:t>Monitoramento de máquinas em fastfoods</a:t>
            </a:r>
            <a:r>
              <a:rPr lang="en-US" sz="2800">
                <a:solidFill>
                  <a:srgbClr val="FFFFFF"/>
                </a:solidFill>
                <a:latin typeface="Roboto"/>
              </a:rPr>
              <a:t>, com relatórios diários e teste de estresse de máquinas.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98462" y="5537239"/>
            <a:ext cx="546083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800" spc="28">
                <a:solidFill>
                  <a:srgbClr val="FFFFFF"/>
                </a:solidFill>
                <a:latin typeface="Roboto Bold"/>
              </a:rPr>
              <a:t>LENTIDÃO NO ATENDIMENTO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98462" y="7035722"/>
            <a:ext cx="546083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800" spc="28">
                <a:solidFill>
                  <a:srgbClr val="FFFFFF"/>
                </a:solidFill>
                <a:latin typeface="Roboto Bold"/>
              </a:rPr>
              <a:t>FALHAS IMPREVÍSIVEIS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782281" y="1249637"/>
            <a:ext cx="1248448" cy="7740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991650" y="4774804"/>
            <a:ext cx="3095939" cy="28792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790961" y="6825913"/>
            <a:ext cx="1938209" cy="34610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03822" y="0"/>
            <a:ext cx="875517" cy="170574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64" b="0"/>
          <a:stretch>
            <a:fillRect/>
          </a:stretch>
        </p:blipFill>
        <p:spPr>
          <a:xfrm flipH="false" flipV="false" rot="0">
            <a:off x="2995115" y="226185"/>
            <a:ext cx="12297771" cy="98346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73526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Soluções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355883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14493330" y="1378770"/>
            <a:ext cx="3095939" cy="2879223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14200411" y="1028700"/>
            <a:ext cx="700140" cy="700140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14493330" y="4774804"/>
            <a:ext cx="3095939" cy="28792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349791" y="6825913"/>
            <a:ext cx="1938209" cy="346108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318896" y="23092"/>
            <a:ext cx="875517" cy="170574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6679769"/>
            <a:ext cx="10753978" cy="41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 spc="24">
                <a:solidFill>
                  <a:srgbClr val="FFFFFF"/>
                </a:solidFill>
                <a:latin typeface="Quicksand Bold"/>
              </a:rPr>
              <a:t>TESTE DE REDE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425121"/>
            <a:ext cx="10753978" cy="128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>
                <a:solidFill>
                  <a:srgbClr val="FFFFFF"/>
                </a:solidFill>
                <a:latin typeface="Roboto"/>
              </a:rPr>
              <a:t>Por intermédio dele poderemos averiguar qual a melhor situação e produto para cliente, assim podendo mostrar melhores opções de rede para ele e suas máquinas.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469676"/>
            <a:ext cx="4902753" cy="41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 spc="24">
                <a:solidFill>
                  <a:srgbClr val="FFFFFF"/>
                </a:solidFill>
                <a:latin typeface="Quicksand Bold"/>
              </a:rPr>
              <a:t>TESTE DE ESTRESSE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215028"/>
            <a:ext cx="4902753" cy="171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>
                <a:solidFill>
                  <a:srgbClr val="FFFFFF"/>
                </a:solidFill>
                <a:latin typeface="Roboto"/>
              </a:rPr>
              <a:t>Com isso poderemos ver até onde a máquina do cliente é capaz de chegar, e assim fazermos um parâmetro de uso dela.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79925" y="3059261"/>
            <a:ext cx="4902753" cy="41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 spc="24">
                <a:solidFill>
                  <a:srgbClr val="FFFFFF"/>
                </a:solidFill>
                <a:latin typeface="Quicksand Bold"/>
              </a:rPr>
              <a:t>NOTIFICAÇÕES PERIÓDICAS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9925" y="3804613"/>
            <a:ext cx="4902753" cy="215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>
                <a:solidFill>
                  <a:srgbClr val="FFFFFF"/>
                </a:solidFill>
                <a:latin typeface="Roboto"/>
              </a:rPr>
              <a:t>Através de ferramentas de comunicação como Slack e Telegram, poderemos  deixar o cliente sempre ciente do que acontece dentro do seu ambiente.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169733" y="1644810"/>
            <a:ext cx="942592" cy="1073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825913"/>
            <a:ext cx="1938209" cy="34610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5857790" y="7407777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564871" y="7057707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69104" y="420744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85909" y="2551220"/>
            <a:ext cx="220829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BPMN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5909" y="4066059"/>
            <a:ext cx="577064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Mockups de tela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5909" y="5580898"/>
            <a:ext cx="956159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Diagrama de solução - LLD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85909" y="7095736"/>
            <a:ext cx="1032359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Diagrama de banco de dados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85921" y="2633958"/>
            <a:ext cx="704576" cy="70457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85921" y="4148797"/>
            <a:ext cx="704576" cy="70457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85921" y="5716205"/>
            <a:ext cx="704576" cy="704576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85921" y="7231044"/>
            <a:ext cx="704576" cy="70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825913"/>
            <a:ext cx="1938209" cy="34610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5857790" y="7407777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564871" y="7057707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712921" y="1772173"/>
            <a:ext cx="704576" cy="70457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4478" b="4497"/>
          <a:stretch>
            <a:fillRect/>
          </a:stretch>
        </p:blipFill>
        <p:spPr>
          <a:xfrm flipH="false" flipV="false" rot="0">
            <a:off x="2350731" y="2655612"/>
            <a:ext cx="13214140" cy="721527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69104" y="420744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2909" y="1689434"/>
            <a:ext cx="220829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BPMN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825913"/>
            <a:ext cx="1938209" cy="34610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5857790" y="7407777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564871" y="7057707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712921" y="1772173"/>
            <a:ext cx="704576" cy="70457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7241621" y="2303274"/>
            <a:ext cx="118631" cy="107253"/>
            <a:chOff x="0" y="0"/>
            <a:chExt cx="561893" cy="508000"/>
          </a:xfrm>
        </p:grpSpPr>
        <p:sp>
          <p:nvSpPr>
            <p:cNvPr name="Freeform 9" id="9"/>
            <p:cNvSpPr/>
            <p:nvPr/>
          </p:nvSpPr>
          <p:spPr>
            <a:xfrm>
              <a:off x="0" y="215900"/>
              <a:ext cx="265983" cy="76200"/>
            </a:xfrm>
            <a:custGeom>
              <a:avLst/>
              <a:gdLst/>
              <a:ahLst/>
              <a:cxnLst/>
              <a:rect r="r" b="b" t="t" l="l"/>
              <a:pathLst>
                <a:path h="76200" w="265983">
                  <a:moveTo>
                    <a:pt x="0" y="0"/>
                  </a:moveTo>
                  <a:lnTo>
                    <a:pt x="265983" y="0"/>
                  </a:lnTo>
                  <a:lnTo>
                    <a:pt x="265983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5070E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87243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3697" b="2589"/>
          <a:stretch>
            <a:fillRect/>
          </a:stretch>
        </p:blipFill>
        <p:spPr>
          <a:xfrm flipH="false" flipV="false" rot="0">
            <a:off x="4921201" y="1698959"/>
            <a:ext cx="11237338" cy="8473765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69104" y="420744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12909" y="1689434"/>
            <a:ext cx="220829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BPMN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825913"/>
            <a:ext cx="1938209" cy="34610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5857790" y="7291880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564871" y="6941810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49635" y="1709869"/>
            <a:ext cx="704576" cy="70457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09961" y="2738923"/>
            <a:ext cx="11470140" cy="637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155475" y="1297572"/>
            <a:ext cx="7767916" cy="870226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969104" y="420744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25823" y="1627131"/>
            <a:ext cx="577064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Mockups de tela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5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825913"/>
            <a:ext cx="1938209" cy="34610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5857790" y="7291880"/>
            <a:ext cx="3095939" cy="287922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564871" y="6941810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49635" y="1709869"/>
            <a:ext cx="704576" cy="70457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00685" y="2977186"/>
            <a:ext cx="10705891" cy="594771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008467" y="1304148"/>
            <a:ext cx="7914924" cy="886695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7155612" y="235737"/>
            <a:ext cx="767779" cy="149584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969104" y="420744"/>
            <a:ext cx="10477019" cy="121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25823" y="1627131"/>
            <a:ext cx="5770642" cy="86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Mockups de tela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DAELRbEWVtM</dc:identifier>
  <dcterms:modified xsi:type="dcterms:W3CDTF">2011-08-01T06:04:30Z</dcterms:modified>
  <cp:revision>1</cp:revision>
  <dc:title>sprint2_fastech</dc:title>
</cp:coreProperties>
</file>