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Quicksand" panose="020B0604020202020204" charset="0"/>
      <p:regular r:id="rId22"/>
    </p:embeddedFont>
    <p:embeddedFont>
      <p:font typeface="Quicksand Bold" panose="020B0604020202020204" charset="0"/>
      <p:regular r:id="rId23"/>
    </p:embeddedFont>
    <p:embeddedFont>
      <p:font typeface="Roboto" panose="020B0604020202020204" charset="0"/>
      <p:regular r:id="rId24"/>
    </p:embeddedFont>
    <p:embeddedFont>
      <p:font typeface="Roboto Bold" panose="020B0604020202020204" charset="0"/>
      <p:regular r:id="rId25"/>
    </p:embeddedFont>
    <p:embeddedFont>
      <p:font typeface="Roboto Bold Italic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809681" y="1504835"/>
            <a:ext cx="3237711" cy="3237711"/>
            <a:chOff x="0" y="0"/>
            <a:chExt cx="14400530" cy="144005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B5998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6295438" y="1754964"/>
            <a:ext cx="3095939" cy="28792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6403796" y="5402609"/>
            <a:ext cx="1892551" cy="337955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3076661" y="5510967"/>
            <a:ext cx="3095939" cy="2879223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5998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5092827"/>
            <a:ext cx="8625403" cy="4165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Diego Kurman</a:t>
            </a:r>
          </a:p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Igor Rafael</a:t>
            </a:r>
          </a:p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Jorge Lucas</a:t>
            </a:r>
          </a:p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José Lucas</a:t>
            </a:r>
          </a:p>
          <a:p>
            <a:pPr>
              <a:lnSpc>
                <a:spcPts val="6696"/>
              </a:lnSpc>
            </a:pPr>
            <a:r>
              <a:rPr lang="en-US" sz="3600" spc="252">
                <a:solidFill>
                  <a:srgbClr val="FFFFFF"/>
                </a:solidFill>
                <a:latin typeface="Roboto Bold"/>
              </a:rPr>
              <a:t>Maycon Gomes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1028700"/>
            <a:ext cx="10208607" cy="3084518"/>
            <a:chOff x="0" y="0"/>
            <a:chExt cx="13611476" cy="4112690"/>
          </a:xfrm>
        </p:grpSpPr>
        <p:sp>
          <p:nvSpPr>
            <p:cNvPr id="11" name="TextBox 11"/>
            <p:cNvSpPr txBox="1"/>
            <p:nvPr/>
          </p:nvSpPr>
          <p:spPr>
            <a:xfrm>
              <a:off x="2110938" y="947931"/>
              <a:ext cx="11500538" cy="2273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24"/>
                </a:lnSpc>
              </a:pPr>
              <a:r>
                <a:rPr lang="en-US" sz="11499">
                  <a:solidFill>
                    <a:srgbClr val="FFFFFF"/>
                  </a:solidFill>
                  <a:latin typeface="Quicksand Bold"/>
                </a:rPr>
                <a:t>fastech</a:t>
              </a:r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110938" cy="4112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825913"/>
            <a:ext cx="1938209" cy="34610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5857790" y="7291880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15564871" y="6941810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49635" y="1709869"/>
            <a:ext cx="704576" cy="70457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 l="2960" t="2205" r="3653" b="3763"/>
          <a:stretch>
            <a:fillRect/>
          </a:stretch>
        </p:blipFill>
        <p:spPr>
          <a:xfrm>
            <a:off x="8198963" y="3355113"/>
            <a:ext cx="9724428" cy="655538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 r="788" b="2206"/>
          <a:stretch>
            <a:fillRect/>
          </a:stretch>
        </p:blipFill>
        <p:spPr>
          <a:xfrm>
            <a:off x="506672" y="2560872"/>
            <a:ext cx="10008944" cy="630722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69104" y="420744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25823" y="1627131"/>
            <a:ext cx="577064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Mockups de tela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825913"/>
            <a:ext cx="1938209" cy="34610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5857790" y="7407777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15564871" y="7057707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38209" y="1595245"/>
            <a:ext cx="704576" cy="70457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69104" y="211194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71547" y="1512507"/>
            <a:ext cx="956159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Diagrama de solução - LLD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1B66A5-A936-400F-A17E-9B85B0A72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409684"/>
            <a:ext cx="12344400" cy="77074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825913"/>
            <a:ext cx="1938209" cy="34610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5857790" y="7291880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15564871" y="6941810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31278" y="1804795"/>
            <a:ext cx="704576" cy="70457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589741" y="2509371"/>
            <a:ext cx="9509366" cy="798047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69104" y="420744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55066" y="1722057"/>
            <a:ext cx="1032359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Diagrama de banco de dados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14528" y="514350"/>
            <a:ext cx="8024495" cy="95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Site institucional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907444"/>
            <a:ext cx="1892551" cy="33795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028700" y="1378770"/>
            <a:ext cx="3095939" cy="2879223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5998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028700" y="4736704"/>
            <a:ext cx="3095939" cy="287922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614528" y="3833949"/>
            <a:ext cx="8024495" cy="95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Cliente Linux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14528" y="5493748"/>
            <a:ext cx="8024495" cy="95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 dirty="0">
                <a:solidFill>
                  <a:srgbClr val="17161C"/>
                </a:solidFill>
                <a:latin typeface="Quicksand Bold"/>
              </a:rPr>
              <a:t>EC2 </a:t>
            </a:r>
            <a:r>
              <a:rPr lang="en-US" sz="6311" dirty="0" err="1">
                <a:solidFill>
                  <a:srgbClr val="17161C"/>
                </a:solidFill>
                <a:latin typeface="Quicksand Bold"/>
              </a:rPr>
              <a:t>na</a:t>
            </a:r>
            <a:r>
              <a:rPr lang="en-US" sz="6311" dirty="0">
                <a:solidFill>
                  <a:srgbClr val="17161C"/>
                </a:solidFill>
                <a:latin typeface="Quicksand Bold"/>
              </a:rPr>
              <a:t> AWS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14528" y="7153547"/>
            <a:ext cx="8024495" cy="95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OSHI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14528" y="8813346"/>
            <a:ext cx="9724222" cy="95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Tela de login + adicional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14528" y="2174149"/>
            <a:ext cx="8024495" cy="95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17161C"/>
                </a:solidFill>
                <a:latin typeface="Quicksand Bold"/>
              </a:rPr>
              <a:t>Dashboard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968359" y="2612522"/>
            <a:ext cx="3290941" cy="32909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02191" y="8881635"/>
            <a:ext cx="257109" cy="37666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63361" y="4581239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101746" y="7065688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B599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0800000">
            <a:off x="16395449" y="0"/>
            <a:ext cx="1892551" cy="33795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63361" y="1241572"/>
            <a:ext cx="3095939" cy="287922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549048"/>
            <a:ext cx="8024495" cy="1918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73"/>
              </a:lnSpc>
            </a:pPr>
            <a:r>
              <a:rPr lang="en-US" sz="6311">
                <a:solidFill>
                  <a:srgbClr val="FFFFFF"/>
                </a:solidFill>
                <a:latin typeface="Quicksand Bold"/>
              </a:rPr>
              <a:t>Plano de execução e especificação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22277" y="3389081"/>
            <a:ext cx="577064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F7F4FA"/>
                </a:solidFill>
                <a:latin typeface="Quicksand Bold"/>
              </a:rPr>
              <a:t>Framework Scrum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22277" y="4398131"/>
            <a:ext cx="577064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F7F4FA"/>
                </a:solidFill>
                <a:latin typeface="Quicksand Bold"/>
              </a:rPr>
              <a:t>Dailys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2277" y="5523237"/>
            <a:ext cx="634214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F7F4FA"/>
                </a:solidFill>
                <a:latin typeface="Quicksand Bold"/>
              </a:rPr>
              <a:t>Reunião 2x na semana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22277" y="6532288"/>
            <a:ext cx="634214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F7F4FA"/>
                </a:solidFill>
                <a:latin typeface="Quicksand Bold"/>
              </a:rPr>
              <a:t>Kanban - Planner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741044" y="720934"/>
            <a:ext cx="1523295" cy="15748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23626"/>
            <a:ext cx="9518757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Conclusão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30061" y="6911252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299523" y="9405226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30061" y="3571585"/>
            <a:ext cx="3095939" cy="287922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6593226" y="2339538"/>
            <a:ext cx="1892551" cy="337955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547457" y="1028700"/>
            <a:ext cx="1149590" cy="121591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54382" y="4410075"/>
            <a:ext cx="10137326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>
                <a:solidFill>
                  <a:srgbClr val="F7F4FA"/>
                </a:solidFill>
                <a:latin typeface="Roboto Bold Italics"/>
              </a:rPr>
              <a:t>Não basta ser, precisa parecer, se parecer o que não é, aparece.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4571" t="2496" r="4571" b="24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0744"/>
            <a:ext cx="9518757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FFFFF"/>
                </a:solidFill>
                <a:latin typeface="Quicksand Bold"/>
              </a:rPr>
              <a:t>Agradecimentos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47899" y="4191636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392750" y="9405226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0800000">
            <a:off x="16392750" y="7306510"/>
            <a:ext cx="1892551" cy="337955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2558" y="8315684"/>
            <a:ext cx="3095939" cy="287922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04850" y="7711052"/>
            <a:ext cx="4572571" cy="1974458"/>
            <a:chOff x="0" y="0"/>
            <a:chExt cx="6096762" cy="2632610"/>
          </a:xfrm>
        </p:grpSpPr>
        <p:sp>
          <p:nvSpPr>
            <p:cNvPr id="9" name="TextBox 9"/>
            <p:cNvSpPr txBox="1"/>
            <p:nvPr/>
          </p:nvSpPr>
          <p:spPr>
            <a:xfrm>
              <a:off x="1351251" y="608306"/>
              <a:ext cx="4745510" cy="1454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65"/>
                </a:lnSpc>
              </a:pPr>
              <a:r>
                <a:rPr lang="en-US" sz="7361">
                  <a:solidFill>
                    <a:srgbClr val="FFFFFF"/>
                  </a:solidFill>
                  <a:latin typeface="Quicksand Bold"/>
                </a:rPr>
                <a:t>fastech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1351251" cy="2632610"/>
            </a:xfrm>
            <a:prstGeom prst="rect">
              <a:avLst/>
            </a:prstGeom>
          </p:spPr>
        </p:pic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547457" y="601652"/>
            <a:ext cx="1133969" cy="10350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105495" y="7798011"/>
            <a:ext cx="4316232" cy="1607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991650" y="1378770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991650" y="4774804"/>
            <a:ext cx="3095939" cy="287922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90961" y="6825913"/>
            <a:ext cx="1938209" cy="34610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3822" y="0"/>
            <a:ext cx="875517" cy="170574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782281" y="1028700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599"/>
              </a:lnSpc>
            </a:pPr>
            <a:r>
              <a:rPr lang="en-US" sz="7999">
                <a:solidFill>
                  <a:srgbClr val="FFFFFF"/>
                </a:solidFill>
                <a:latin typeface="Quicksand Bold"/>
              </a:rPr>
              <a:t>Contextualização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03005" y="2911362"/>
            <a:ext cx="8456295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Roboto"/>
              </a:rPr>
              <a:t>Monitoramento de máquinas em fastfoods, com relatórios diários e teste de estresse de máquinas.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98462" y="5537239"/>
            <a:ext cx="5460838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800" spc="28">
                <a:solidFill>
                  <a:srgbClr val="FFFFFF"/>
                </a:solidFill>
                <a:latin typeface="Roboto Bold"/>
              </a:rPr>
              <a:t>LENTIDÃO NO ATENDIMENTO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98462" y="7035722"/>
            <a:ext cx="5460838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800" spc="28">
                <a:solidFill>
                  <a:srgbClr val="FFFFFF"/>
                </a:solidFill>
                <a:latin typeface="Roboto Bold"/>
              </a:rPr>
              <a:t>FALHAS IMPREVÍSIVEIS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82281" y="1249637"/>
            <a:ext cx="1248448" cy="7740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991650" y="4774804"/>
            <a:ext cx="3095939" cy="28792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90961" y="6825913"/>
            <a:ext cx="1938209" cy="34610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3822" y="0"/>
            <a:ext cx="875517" cy="170574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r="64"/>
          <a:stretch>
            <a:fillRect/>
          </a:stretch>
        </p:blipFill>
        <p:spPr>
          <a:xfrm>
            <a:off x="2995115" y="226185"/>
            <a:ext cx="12297771" cy="98346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73526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Soluções</a:t>
            </a:r>
          </a:p>
        </p:txBody>
      </p:sp>
      <p:sp>
        <p:nvSpPr>
          <p:cNvPr id="3" name="AutoShape 3"/>
          <p:cNvSpPr/>
          <p:nvPr/>
        </p:nvSpPr>
        <p:spPr>
          <a:xfrm>
            <a:off x="1355883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14493330" y="1378770"/>
            <a:ext cx="3095939" cy="2879223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 rot="-10800000">
            <a:off x="14200411" y="1028700"/>
            <a:ext cx="700140" cy="700140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14493330" y="4774804"/>
            <a:ext cx="3095939" cy="287922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349791" y="6825913"/>
            <a:ext cx="1938209" cy="346108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318896" y="23092"/>
            <a:ext cx="875517" cy="170574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6679769"/>
            <a:ext cx="10753978" cy="41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 spc="24">
                <a:solidFill>
                  <a:srgbClr val="FFFFFF"/>
                </a:solidFill>
                <a:latin typeface="Quicksand Bold"/>
              </a:rPr>
              <a:t>TESTE DE REDE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425121"/>
            <a:ext cx="10753978" cy="1288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>
                <a:solidFill>
                  <a:srgbClr val="FFFFFF"/>
                </a:solidFill>
                <a:latin typeface="Roboto"/>
              </a:rPr>
              <a:t>Por intermédio dele poderemos averiguar qual a melhor situação e produto para cliente, assim podendo mostrar melhores opções de rede para ele e suas máquinas.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469676"/>
            <a:ext cx="4902753" cy="41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 spc="24">
                <a:solidFill>
                  <a:srgbClr val="FFFFFF"/>
                </a:solidFill>
                <a:latin typeface="Quicksand Bold"/>
              </a:rPr>
              <a:t>TESTE DE ESTRESSE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215028"/>
            <a:ext cx="4902753" cy="17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>
                <a:solidFill>
                  <a:srgbClr val="FFFFFF"/>
                </a:solidFill>
                <a:latin typeface="Roboto"/>
              </a:rPr>
              <a:t>Com isso poderemos ver até onde a máquina do cliente é capaz de chegar, e assim fazermos um parâmetro de uso dela.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79925" y="3059261"/>
            <a:ext cx="4902753" cy="41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 spc="24">
                <a:solidFill>
                  <a:srgbClr val="FFFFFF"/>
                </a:solidFill>
                <a:latin typeface="Quicksand Bold"/>
              </a:rPr>
              <a:t>NOTIFICAÇÕES PERIÓDICAS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79925" y="3804613"/>
            <a:ext cx="4902753" cy="215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2461">
                <a:solidFill>
                  <a:srgbClr val="FFFFFF"/>
                </a:solidFill>
                <a:latin typeface="Roboto"/>
              </a:rPr>
              <a:t>Através de ferramentas de comunicação como Slack e Telegram, poderemos  deixar o cliente sempre ciente do que acontece dentro do seu ambiente.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169733" y="1644810"/>
            <a:ext cx="942592" cy="1073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825913"/>
            <a:ext cx="1938209" cy="34610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5857790" y="7407777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15564871" y="7057707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69104" y="420744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85909" y="2551220"/>
            <a:ext cx="220829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BPMN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85909" y="4066059"/>
            <a:ext cx="577064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Mockups de tela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5909" y="5580898"/>
            <a:ext cx="956159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Diagrama de solução - LLD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5909" y="7095736"/>
            <a:ext cx="1032359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Diagrama de banco de dados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85921" y="2633958"/>
            <a:ext cx="704576" cy="7045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85921" y="4148797"/>
            <a:ext cx="704576" cy="70457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85921" y="5716205"/>
            <a:ext cx="704576" cy="70457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85921" y="7231044"/>
            <a:ext cx="704576" cy="70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825913"/>
            <a:ext cx="1938209" cy="34610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5857790" y="7407777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15564871" y="7057707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12921" y="1772173"/>
            <a:ext cx="704576" cy="70457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 r="4478" b="4497"/>
          <a:stretch>
            <a:fillRect/>
          </a:stretch>
        </p:blipFill>
        <p:spPr>
          <a:xfrm>
            <a:off x="2350731" y="2655612"/>
            <a:ext cx="13214140" cy="721527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69104" y="420744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2909" y="1689434"/>
            <a:ext cx="220829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BPMN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825913"/>
            <a:ext cx="1938209" cy="34610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5857790" y="7407777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15564871" y="7057707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12921" y="1772173"/>
            <a:ext cx="704576" cy="70457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241621" y="2303274"/>
            <a:ext cx="118631" cy="107253"/>
            <a:chOff x="0" y="0"/>
            <a:chExt cx="561893" cy="508000"/>
          </a:xfrm>
        </p:grpSpPr>
        <p:sp>
          <p:nvSpPr>
            <p:cNvPr id="9" name="Freeform 9"/>
            <p:cNvSpPr/>
            <p:nvPr/>
          </p:nvSpPr>
          <p:spPr>
            <a:xfrm>
              <a:off x="0" y="215900"/>
              <a:ext cx="265983" cy="76200"/>
            </a:xfrm>
            <a:custGeom>
              <a:avLst/>
              <a:gdLst/>
              <a:ahLst/>
              <a:cxnLst/>
              <a:rect l="l" t="t" r="r" b="b"/>
              <a:pathLst>
                <a:path w="265983" h="76200">
                  <a:moveTo>
                    <a:pt x="0" y="0"/>
                  </a:moveTo>
                  <a:lnTo>
                    <a:pt x="265983" y="0"/>
                  </a:lnTo>
                  <a:lnTo>
                    <a:pt x="265983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5070E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87243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 r="3697" b="2589"/>
          <a:stretch>
            <a:fillRect/>
          </a:stretch>
        </p:blipFill>
        <p:spPr>
          <a:xfrm>
            <a:off x="4921201" y="1698959"/>
            <a:ext cx="11237338" cy="847376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69104" y="420744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12909" y="1689434"/>
            <a:ext cx="220829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BPMN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825913"/>
            <a:ext cx="1938209" cy="34610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5857790" y="7291880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15564871" y="6941810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49635" y="1709869"/>
            <a:ext cx="704576" cy="70457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9961" y="2738923"/>
            <a:ext cx="11470140" cy="6372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155475" y="1297572"/>
            <a:ext cx="7767916" cy="87022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69104" y="420744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25823" y="1627131"/>
            <a:ext cx="577064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Mockups de tela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825913"/>
            <a:ext cx="1938209" cy="34610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5857790" y="7291880"/>
            <a:ext cx="3095939" cy="287922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15564871" y="6941810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49635" y="1709869"/>
            <a:ext cx="704576" cy="70457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0685" y="2977186"/>
            <a:ext cx="10705891" cy="594771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008467" y="1304148"/>
            <a:ext cx="7914924" cy="886695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7155612" y="235737"/>
            <a:ext cx="767779" cy="149584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69104" y="420744"/>
            <a:ext cx="10477019" cy="121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99"/>
              </a:lnSpc>
            </a:pPr>
            <a:r>
              <a:rPr lang="en-US" sz="7999">
                <a:solidFill>
                  <a:srgbClr val="F7F4FA"/>
                </a:solidFill>
                <a:latin typeface="Quicksand Bold"/>
              </a:rPr>
              <a:t>Artefatos produzidos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25823" y="1627131"/>
            <a:ext cx="5770642" cy="86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</a:pPr>
            <a:r>
              <a:rPr lang="en-US" sz="5599">
                <a:solidFill>
                  <a:srgbClr val="F7F4FA"/>
                </a:solidFill>
                <a:latin typeface="Quicksand"/>
              </a:rPr>
              <a:t>Mockups de tela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190</Words>
  <Application>Microsoft Office PowerPoint</Application>
  <PresentationFormat>Custom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Quicksand Bold</vt:lpstr>
      <vt:lpstr>Roboto</vt:lpstr>
      <vt:lpstr>Roboto Bold</vt:lpstr>
      <vt:lpstr>Quicksand</vt:lpstr>
      <vt:lpstr>Roboto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sprint2_fastech</dc:title>
  <cp:lastModifiedBy>Maia, Maycon Gomes Silva</cp:lastModifiedBy>
  <cp:revision>5</cp:revision>
  <dcterms:created xsi:type="dcterms:W3CDTF">2006-08-16T00:00:00Z</dcterms:created>
  <dcterms:modified xsi:type="dcterms:W3CDTF">2020-10-26T22:20:16Z</dcterms:modified>
  <dc:identifier>DAELRbEWVtM</dc:identifier>
</cp:coreProperties>
</file>