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5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43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0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5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83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6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647-0E33-402F-B378-6B9B7099FDDC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5847-89BE-4FE5-B68F-039A5271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png"/><Relationship Id="rId18" Type="http://schemas.microsoft.com/office/2007/relationships/hdphoto" Target="../media/hdphoto2.wdp"/><Relationship Id="rId3" Type="http://schemas.openxmlformats.org/officeDocument/2006/relationships/image" Target="../media/image1.png"/><Relationship Id="rId21" Type="http://schemas.openxmlformats.org/officeDocument/2006/relationships/image" Target="../media/image34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26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xmlns="" id="{24D5F5D3-9169-459C-A403-B086489D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E0909E9E-AAC5-41C7-9A78-C7B8003BD98A}"/>
              </a:ext>
            </a:extLst>
          </p:cNvPr>
          <p:cNvSpPr txBox="1"/>
          <p:nvPr/>
        </p:nvSpPr>
        <p:spPr>
          <a:xfrm>
            <a:off x="9244207" y="4647156"/>
            <a:ext cx="241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712C8B2-E540-48F1-B533-7DFD87840868}"/>
              </a:ext>
            </a:extLst>
          </p:cNvPr>
          <p:cNvSpPr txBox="1"/>
          <p:nvPr/>
        </p:nvSpPr>
        <p:spPr>
          <a:xfrm>
            <a:off x="4436301" y="2967335"/>
            <a:ext cx="33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Grupo 7</a:t>
            </a:r>
          </a:p>
          <a:p>
            <a:pPr algn="ctr"/>
            <a:endParaRPr lang="pt-BR" dirty="0">
              <a:latin typeface="Exo 2" panose="00000500000000000000" pitchFamily="50" charset="0"/>
            </a:endParaRPr>
          </a:p>
          <a:p>
            <a:pPr algn="ctr"/>
            <a:r>
              <a:rPr lang="pt-BR" dirty="0" err="1" smtClean="0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xmlns="" id="{845BB3C8-D091-4E4B-9EA8-69A0CD1F94CC}"/>
              </a:ext>
            </a:extLst>
          </p:cNvPr>
          <p:cNvSpPr/>
          <p:nvPr/>
        </p:nvSpPr>
        <p:spPr>
          <a:xfrm>
            <a:off x="2689088" y="1650304"/>
            <a:ext cx="1582287" cy="1055318"/>
          </a:xfrm>
          <a:prstGeom prst="wedgeRectCallout">
            <a:avLst>
              <a:gd name="adj1" fmla="val -47342"/>
              <a:gd name="adj2" fmla="val 729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xmlns="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3CF18AB-749F-4278-8B82-6FB7D6BFC1DD}"/>
              </a:ext>
            </a:extLst>
          </p:cNvPr>
          <p:cNvSpPr txBox="1"/>
          <p:nvPr/>
        </p:nvSpPr>
        <p:spPr>
          <a:xfrm>
            <a:off x="3013523" y="433767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de </a:t>
            </a:r>
            <a:r>
              <a:rPr lang="pt-BR" b="1" dirty="0">
                <a:latin typeface="Exo 2" panose="00000500000000000000" pitchFamily="50" charset="0"/>
              </a:rPr>
              <a:t>Fast Food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pic>
        <p:nvPicPr>
          <p:cNvPr id="3074" name="Picture 2" descr="Ansiedade, estresse, concurso - Pensar Concursos">
            <a:extLst>
              <a:ext uri="{FF2B5EF4-FFF2-40B4-BE49-F238E27FC236}">
                <a16:creationId xmlns:a16="http://schemas.microsoft.com/office/drawing/2014/main" xmlns="" id="{1AA31B03-3AFA-4385-B1DD-0D1A244B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3878" r="16004"/>
          <a:stretch/>
        </p:blipFill>
        <p:spPr bwMode="auto">
          <a:xfrm>
            <a:off x="764728" y="1776595"/>
            <a:ext cx="1734988" cy="16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5F0182C-8C46-4590-AD9C-82E9F0CD0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893" y="1680279"/>
            <a:ext cx="508698" cy="497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037DE3A-6534-4C97-A797-CE5781964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0" y="1718722"/>
            <a:ext cx="449946" cy="439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7FE2A7B0-90F7-4554-B38C-9D408FA4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9946" y="2177481"/>
            <a:ext cx="447965" cy="4378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D996F54-9FDA-4414-921B-8FB903EA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9637" y="2226918"/>
            <a:ext cx="395562" cy="3866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E8F03BA2-352D-4CB9-92E2-9E45CDF1BA69}"/>
              </a:ext>
            </a:extLst>
          </p:cNvPr>
          <p:cNvSpPr/>
          <p:nvPr/>
        </p:nvSpPr>
        <p:spPr>
          <a:xfrm>
            <a:off x="633658" y="1578578"/>
            <a:ext cx="3732116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DA52E8A2-1BDA-4C37-9128-5CFFE82328BF}"/>
              </a:ext>
            </a:extLst>
          </p:cNvPr>
          <p:cNvSpPr/>
          <p:nvPr/>
        </p:nvSpPr>
        <p:spPr>
          <a:xfrm>
            <a:off x="4569594" y="1578578"/>
            <a:ext cx="4541700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2" name="Picture 10" descr="Monitor Icon - Free Download, PNG and Vector">
            <a:extLst>
              <a:ext uri="{FF2B5EF4-FFF2-40B4-BE49-F238E27FC236}">
                <a16:creationId xmlns:a16="http://schemas.microsoft.com/office/drawing/2014/main" xmlns="" id="{A706CE3D-5C81-4BC6-B431-BEB86B340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899759" y="1718722"/>
            <a:ext cx="2938405" cy="18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0863938C-8616-4A65-B768-A2BF127769AC}"/>
              </a:ext>
            </a:extLst>
          </p:cNvPr>
          <p:cNvSpPr txBox="1"/>
          <p:nvPr/>
        </p:nvSpPr>
        <p:spPr>
          <a:xfrm>
            <a:off x="6103578" y="1857586"/>
            <a:ext cx="1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Exo 2" panose="00000500000000000000" pitchFamily="50" charset="0"/>
              </a:rPr>
              <a:t>Visão Geral</a:t>
            </a:r>
          </a:p>
        </p:txBody>
      </p:sp>
      <p:pic>
        <p:nvPicPr>
          <p:cNvPr id="3086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xmlns="" id="{704D3D98-28C0-4F20-B33C-5DD7233E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5" y="2238625"/>
            <a:ext cx="410977" cy="3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Line Chart 3 Icon | Line Iconset | IconsMind">
            <a:extLst>
              <a:ext uri="{FF2B5EF4-FFF2-40B4-BE49-F238E27FC236}">
                <a16:creationId xmlns:a16="http://schemas.microsoft.com/office/drawing/2014/main" xmlns="" id="{2AFAC895-5E96-47E1-9F6F-16991B8D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09" y="2214126"/>
            <a:ext cx="443183" cy="4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6386A24B-8051-4740-9218-24332A64C3DC}"/>
              </a:ext>
            </a:extLst>
          </p:cNvPr>
          <p:cNvSpPr txBox="1"/>
          <p:nvPr/>
        </p:nvSpPr>
        <p:spPr>
          <a:xfrm>
            <a:off x="7323157" y="1857586"/>
            <a:ext cx="1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Exo 2" panose="00000500000000000000" pitchFamily="50" charset="0"/>
              </a:rPr>
              <a:t>Uso geral</a:t>
            </a:r>
          </a:p>
        </p:txBody>
      </p:sp>
      <p:pic>
        <p:nvPicPr>
          <p:cNvPr id="3090" name="Picture 18" descr="Totem Icons - Download Free Vector Icons | Noun Project">
            <a:extLst>
              <a:ext uri="{FF2B5EF4-FFF2-40B4-BE49-F238E27FC236}">
                <a16:creationId xmlns:a16="http://schemas.microsoft.com/office/drawing/2014/main" xmlns="" id="{6AA3114A-EB11-40F9-92A4-67CB95E1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7481272" y="2169251"/>
            <a:ext cx="394778" cy="6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Totem Icons - Download Free Vector Icons | Noun Project">
            <a:extLst>
              <a:ext uri="{FF2B5EF4-FFF2-40B4-BE49-F238E27FC236}">
                <a16:creationId xmlns:a16="http://schemas.microsoft.com/office/drawing/2014/main" xmlns="" id="{022E3048-C42D-44BF-AC86-757FDC350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7834683" y="2178333"/>
            <a:ext cx="389027" cy="6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Totem Icons - Download Free Vector Icons | Noun Project">
            <a:extLst>
              <a:ext uri="{FF2B5EF4-FFF2-40B4-BE49-F238E27FC236}">
                <a16:creationId xmlns:a16="http://schemas.microsoft.com/office/drawing/2014/main" xmlns="" id="{B77C0845-3759-45AB-865A-6689E560A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8194907" y="2177493"/>
            <a:ext cx="375325" cy="5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xmlns="" id="{D6AA5321-5CF6-4523-A57F-52D755D9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74" y="2404643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xmlns="" id="{999D8A8A-6E76-4E60-8CD9-6FAA9B57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57" y="2389072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lert, danger, sign, warning icon">
            <a:extLst>
              <a:ext uri="{FF2B5EF4-FFF2-40B4-BE49-F238E27FC236}">
                <a16:creationId xmlns:a16="http://schemas.microsoft.com/office/drawing/2014/main" xmlns="" id="{9B2F86D1-7390-4077-8CE6-F884040B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00" y="2166904"/>
            <a:ext cx="143442" cy="1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xmlns="" id="{42CABADA-20CF-41D8-B7A1-57AA7FD6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30" y="2389072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Question Icon of Glyph style - Available in SVG, PNG, EPS, AI &amp; Icon fonts">
            <a:extLst>
              <a:ext uri="{FF2B5EF4-FFF2-40B4-BE49-F238E27FC236}">
                <a16:creationId xmlns:a16="http://schemas.microsoft.com/office/drawing/2014/main" xmlns="" id="{08C750B8-D189-4994-90DD-DDBB1AB5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1" y="1899832"/>
            <a:ext cx="1427418" cy="14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DA691BB2-65EC-4BB9-B529-BE6FCD2DAC2D}"/>
              </a:ext>
            </a:extLst>
          </p:cNvPr>
          <p:cNvGrpSpPr/>
          <p:nvPr/>
        </p:nvGrpSpPr>
        <p:grpSpPr>
          <a:xfrm>
            <a:off x="622144" y="3775306"/>
            <a:ext cx="4495603" cy="2417691"/>
            <a:chOff x="-56447" y="4200066"/>
            <a:chExt cx="4541700" cy="206992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xmlns="" id="{A424968E-76C9-4D53-BF1C-40409A1D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659" y="4396300"/>
              <a:ext cx="1219579" cy="1677457"/>
            </a:xfrm>
            <a:prstGeom prst="rect">
              <a:avLst/>
            </a:prstGeom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07CC76DA-80D1-478B-9181-5252B6327D77}"/>
                </a:ext>
              </a:extLst>
            </p:cNvPr>
            <p:cNvSpPr/>
            <p:nvPr/>
          </p:nvSpPr>
          <p:spPr>
            <a:xfrm>
              <a:off x="-56447" y="4200066"/>
              <a:ext cx="4541700" cy="2069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Picture 10" descr="Monitor Icon - Free Download, PNG and Vector">
              <a:extLst>
                <a:ext uri="{FF2B5EF4-FFF2-40B4-BE49-F238E27FC236}">
                  <a16:creationId xmlns:a16="http://schemas.microsoft.com/office/drawing/2014/main" xmlns="" id="{BE7B5F32-313A-4118-B19B-54ED0C6EE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4" t="11223" r="7216" b="19995"/>
            <a:stretch/>
          </p:blipFill>
          <p:spPr bwMode="auto">
            <a:xfrm>
              <a:off x="1330167" y="4340210"/>
              <a:ext cx="2947566" cy="182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2C5EBF81-6B74-4A32-8DB6-1F2FEEEBF032}"/>
                </a:ext>
              </a:extLst>
            </p:cNvPr>
            <p:cNvSpPr txBox="1"/>
            <p:nvPr/>
          </p:nvSpPr>
          <p:spPr>
            <a:xfrm>
              <a:off x="1533985" y="4479074"/>
              <a:ext cx="142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Exo 2" panose="00000500000000000000" pitchFamily="50" charset="0"/>
                </a:rPr>
                <a:t>Visão Geral</a:t>
              </a:r>
            </a:p>
          </p:txBody>
        </p:sp>
        <p:pic>
          <p:nvPicPr>
            <p:cNvPr id="30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xmlns="" id="{CBEB4FCB-C72F-4464-AA78-EBE867A2E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212" y="4860113"/>
              <a:ext cx="386837" cy="39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Line Chart 3 Icon | Line Iconset | IconsMind">
              <a:extLst>
                <a:ext uri="{FF2B5EF4-FFF2-40B4-BE49-F238E27FC236}">
                  <a16:creationId xmlns:a16="http://schemas.microsoft.com/office/drawing/2014/main" xmlns="" id="{A2F865A9-DAA2-4807-B181-67F4237C2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316" y="4835614"/>
              <a:ext cx="417151" cy="443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xmlns="" id="{880984B9-FFB6-4196-BDF6-6CACA959E6C1}"/>
                </a:ext>
              </a:extLst>
            </p:cNvPr>
            <p:cNvSpPr txBox="1"/>
            <p:nvPr/>
          </p:nvSpPr>
          <p:spPr>
            <a:xfrm>
              <a:off x="2753564" y="4479074"/>
              <a:ext cx="142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Exo 2" panose="00000500000000000000" pitchFamily="50" charset="0"/>
                </a:rPr>
                <a:t>Uso geral</a:t>
              </a:r>
            </a:p>
          </p:txBody>
        </p:sp>
        <p:pic>
          <p:nvPicPr>
            <p:cNvPr id="35" name="Picture 18" descr="Totem Icons - Download Free Vector Icons | Noun Project">
              <a:extLst>
                <a:ext uri="{FF2B5EF4-FFF2-40B4-BE49-F238E27FC236}">
                  <a16:creationId xmlns:a16="http://schemas.microsoft.com/office/drawing/2014/main" xmlns="" id="{F383D4D8-E591-412A-B294-F275D5E8DF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018775" y="4790739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Totem Icons - Download Free Vector Icons | Noun Project">
              <a:extLst>
                <a:ext uri="{FF2B5EF4-FFF2-40B4-BE49-F238E27FC236}">
                  <a16:creationId xmlns:a16="http://schemas.microsoft.com/office/drawing/2014/main" xmlns="" id="{6514A232-5CE4-4120-AA71-679E75D65C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366435" y="4799821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8" descr="Totem Icons - Download Free Vector Icons | Noun Project">
              <a:extLst>
                <a:ext uri="{FF2B5EF4-FFF2-40B4-BE49-F238E27FC236}">
                  <a16:creationId xmlns:a16="http://schemas.microsoft.com/office/drawing/2014/main" xmlns="" id="{FAD59A11-4BB1-4853-969A-BDEE44F8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712957" y="4798981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xmlns="" id="{F7CDADF2-2C32-456C-9A9B-643EB0359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39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xmlns="" id="{C65DE294-51AA-4A54-A473-ECCA46DF1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247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xmlns="" id="{AD4BD631-B424-41FF-B8FE-501E15024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722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6" name="Picture 24" descr="Officina da Cozinha – Soluções para cozinhas &amp; equipamentos de food service">
            <a:extLst>
              <a:ext uri="{FF2B5EF4-FFF2-40B4-BE49-F238E27FC236}">
                <a16:creationId xmlns:a16="http://schemas.microsoft.com/office/drawing/2014/main" xmlns="" id="{F44EB178-15C4-4308-BE10-DCB0A952F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14336" r="15273" b="14702"/>
          <a:stretch/>
        </p:blipFill>
        <p:spPr bwMode="auto">
          <a:xfrm>
            <a:off x="4164963" y="4482555"/>
            <a:ext cx="135874" cy="1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6611E1CD-4431-40B4-AFBC-C7C5826FE4D1}"/>
              </a:ext>
            </a:extLst>
          </p:cNvPr>
          <p:cNvSpPr/>
          <p:nvPr/>
        </p:nvSpPr>
        <p:spPr>
          <a:xfrm>
            <a:off x="5201883" y="3766201"/>
            <a:ext cx="3909411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00" name="Picture 28" descr="happy-cartoon-png-3 | A1Fitness">
            <a:extLst>
              <a:ext uri="{FF2B5EF4-FFF2-40B4-BE49-F238E27FC236}">
                <a16:creationId xmlns:a16="http://schemas.microsoft.com/office/drawing/2014/main" xmlns="" id="{09C53CC5-BE05-4D42-98A0-11DD499F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81" y="4020688"/>
            <a:ext cx="1809113" cy="19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Top Telegram Bots of 2017: 8 Innovating and Fun Chatbots | by SAP  Conversational AI | Chatbots Magazine">
            <a:extLst>
              <a:ext uri="{FF2B5EF4-FFF2-40B4-BE49-F238E27FC236}">
                <a16:creationId xmlns:a16="http://schemas.microsoft.com/office/drawing/2014/main" xmlns="" id="{FA426BF7-1A2F-4DFF-8110-57DA5CBC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46" y="3606448"/>
            <a:ext cx="1607320" cy="275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70C48119-1AF8-48B1-B07C-97C9186A752F}"/>
              </a:ext>
            </a:extLst>
          </p:cNvPr>
          <p:cNvSpPr/>
          <p:nvPr/>
        </p:nvSpPr>
        <p:spPr>
          <a:xfrm>
            <a:off x="9223823" y="1578577"/>
            <a:ext cx="2375277" cy="461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xmlns="" id="{C46E5B1A-C36F-4864-AE0A-525F09D8FC0A}"/>
              </a:ext>
            </a:extLst>
          </p:cNvPr>
          <p:cNvSpPr/>
          <p:nvPr/>
        </p:nvSpPr>
        <p:spPr>
          <a:xfrm>
            <a:off x="9466532" y="1781348"/>
            <a:ext cx="1708689" cy="1137215"/>
          </a:xfrm>
          <a:prstGeom prst="wedgeRectCallout">
            <a:avLst>
              <a:gd name="adj1" fmla="val -31947"/>
              <a:gd name="adj2" fmla="val 784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04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7F24FB56-A02D-4B6E-A02D-4B103E5E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30" y="1911026"/>
            <a:ext cx="327599" cy="3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2AD4C374-DC6C-478B-B8DB-2505DB6C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79" y="2300864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4F068122-7AF9-4DF8-ABB9-E5FFC9D0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63" y="1811198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8E433CEE-EC8F-49E6-AF60-A7E5BFAA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439" y="2509175"/>
            <a:ext cx="341804" cy="3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EF9478DA-4766-47CB-B634-238D2D4C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67" y="2184617"/>
            <a:ext cx="495460" cy="4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Totem Icons - Download Free Vector Icons | Noun Project">
            <a:extLst>
              <a:ext uri="{FF2B5EF4-FFF2-40B4-BE49-F238E27FC236}">
                <a16:creationId xmlns:a16="http://schemas.microsoft.com/office/drawing/2014/main" xmlns="" id="{74FB78E7-A821-4439-85CB-0173A0DF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494" y="3177847"/>
            <a:ext cx="2311304" cy="23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xmlns="" id="{E0C4A30A-4968-40D0-AE3D-FF1EC585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26" y="3896965"/>
            <a:ext cx="504001" cy="4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Ícone Like Facebook PNG EM ALTA RESOLUÇÃO para baixar grátis!">
            <a:extLst>
              <a:ext uri="{FF2B5EF4-FFF2-40B4-BE49-F238E27FC236}">
                <a16:creationId xmlns:a16="http://schemas.microsoft.com/office/drawing/2014/main" xmlns="" id="{BE2B27F8-D1CB-48F4-AD4B-8CDD5529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329" y="3165984"/>
            <a:ext cx="557007" cy="5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LottoCap - Título de capitalização 100% digital com prêmios na hora!">
            <a:extLst>
              <a:ext uri="{FF2B5EF4-FFF2-40B4-BE49-F238E27FC236}">
                <a16:creationId xmlns:a16="http://schemas.microsoft.com/office/drawing/2014/main" xmlns="" id="{08939B33-F896-43FA-802D-9E3CD612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393" y="4139203"/>
            <a:ext cx="1202078" cy="20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240BCB4E-504A-4508-A3FD-6E91E5BA974C}"/>
              </a:ext>
            </a:extLst>
          </p:cNvPr>
          <p:cNvSpPr txBox="1"/>
          <p:nvPr/>
        </p:nvSpPr>
        <p:spPr>
          <a:xfrm>
            <a:off x="4567277" y="1206235"/>
            <a:ext cx="37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Gestor ver máquinas estressadas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BFC88D2B-EE70-4490-82C7-F9644A19561A}"/>
              </a:ext>
            </a:extLst>
          </p:cNvPr>
          <p:cNvSpPr txBox="1"/>
          <p:nvPr/>
        </p:nvSpPr>
        <p:spPr>
          <a:xfrm>
            <a:off x="573794" y="6230672"/>
            <a:ext cx="42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Deixa alguns totens em manutenção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F462AC3B-5E2D-4B3A-966B-9C30D15A3AC5}"/>
              </a:ext>
            </a:extLst>
          </p:cNvPr>
          <p:cNvSpPr txBox="1"/>
          <p:nvPr/>
        </p:nvSpPr>
        <p:spPr>
          <a:xfrm>
            <a:off x="5163768" y="6232358"/>
            <a:ext cx="42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Automação de relatórios via </a:t>
            </a:r>
            <a:r>
              <a:rPr lang="pt-BR" dirty="0" err="1">
                <a:latin typeface="Exo 2" panose="00000500000000000000" pitchFamily="50" charset="0"/>
              </a:rPr>
              <a:t>telegram</a:t>
            </a:r>
            <a:endParaRPr lang="pt-BR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3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xmlns="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3CF18AB-749F-4278-8B82-6FB7D6BFC1DD}"/>
              </a:ext>
            </a:extLst>
          </p:cNvPr>
          <p:cNvSpPr txBox="1"/>
          <p:nvPr/>
        </p:nvSpPr>
        <p:spPr>
          <a:xfrm>
            <a:off x="2577230" y="1031158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de </a:t>
            </a:r>
            <a:r>
              <a:rPr lang="pt-BR" b="1" dirty="0">
                <a:latin typeface="Exo 2" panose="00000500000000000000" pitchFamily="50" charset="0"/>
              </a:rPr>
              <a:t>Educação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3422CE8-3E0D-4E19-B408-FA3EF0E2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1" y="1734879"/>
            <a:ext cx="9484617" cy="495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xmlns="" id="{98BCCC98-0764-49BB-A5FB-68FBE9E75B38}"/>
              </a:ext>
            </a:extLst>
          </p:cNvPr>
          <p:cNvSpPr/>
          <p:nvPr/>
        </p:nvSpPr>
        <p:spPr>
          <a:xfrm>
            <a:off x="6865523" y="4136434"/>
            <a:ext cx="623536" cy="62066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464F04E7-D1A2-4608-917A-810EE8C2605F}"/>
              </a:ext>
            </a:extLst>
          </p:cNvPr>
          <p:cNvSpPr/>
          <p:nvPr/>
        </p:nvSpPr>
        <p:spPr>
          <a:xfrm>
            <a:off x="9614770" y="4214517"/>
            <a:ext cx="623536" cy="62066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5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rver (computing) - Wikipedia">
            <a:extLst>
              <a:ext uri="{FF2B5EF4-FFF2-40B4-BE49-F238E27FC236}">
                <a16:creationId xmlns:a16="http://schemas.microsoft.com/office/drawing/2014/main" xmlns="" id="{FE83FD71-6F6B-4FF8-9171-55A8967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37" y="2090168"/>
            <a:ext cx="812385" cy="8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xmlns="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3CF18AB-749F-4278-8B82-6FB7D6BFC1DD}"/>
              </a:ext>
            </a:extLst>
          </p:cNvPr>
          <p:cNvSpPr txBox="1"/>
          <p:nvPr/>
        </p:nvSpPr>
        <p:spPr>
          <a:xfrm>
            <a:off x="2637339" y="603102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</a:t>
            </a:r>
            <a:r>
              <a:rPr lang="pt-BR" b="1" dirty="0">
                <a:latin typeface="Exo 2" panose="00000500000000000000" pitchFamily="50" charset="0"/>
              </a:rPr>
              <a:t>Empresarial (Apoio a Home Office)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E68679BA-7F70-4CEF-B98D-01A41D2E0632}"/>
              </a:ext>
            </a:extLst>
          </p:cNvPr>
          <p:cNvGrpSpPr/>
          <p:nvPr/>
        </p:nvGrpSpPr>
        <p:grpSpPr>
          <a:xfrm>
            <a:off x="2138656" y="1737358"/>
            <a:ext cx="1582287" cy="1055318"/>
            <a:chOff x="2689088" y="1650304"/>
            <a:chExt cx="1582287" cy="1055318"/>
          </a:xfrm>
        </p:grpSpPr>
        <p:sp>
          <p:nvSpPr>
            <p:cNvPr id="4" name="Balão de Fala: Retângulo 3">
              <a:extLst>
                <a:ext uri="{FF2B5EF4-FFF2-40B4-BE49-F238E27FC236}">
                  <a16:creationId xmlns:a16="http://schemas.microsoft.com/office/drawing/2014/main" xmlns="" id="{DCDE05AB-1DB2-46A0-967D-67307E54E9EC}"/>
                </a:ext>
              </a:extLst>
            </p:cNvPr>
            <p:cNvSpPr/>
            <p:nvPr/>
          </p:nvSpPr>
          <p:spPr>
            <a:xfrm>
              <a:off x="2689088" y="1650304"/>
              <a:ext cx="1582287" cy="1055318"/>
            </a:xfrm>
            <a:prstGeom prst="wedgeRectCallout">
              <a:avLst>
                <a:gd name="adj1" fmla="val -47342"/>
                <a:gd name="adj2" fmla="val 729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F70E742A-F0F7-4266-A5FC-BD639811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97893" y="1680279"/>
              <a:ext cx="508698" cy="49720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xmlns="" id="{F7F15E39-8FF9-416A-9116-DC2ABD36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97220" y="1718722"/>
              <a:ext cx="449946" cy="43977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F394195D-2213-4646-8063-4D71B50E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9946" y="2177481"/>
              <a:ext cx="447965" cy="43784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xmlns="" id="{0072EDAD-5263-434F-9943-046E7B01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89637" y="2226918"/>
              <a:ext cx="395562" cy="386623"/>
            </a:xfrm>
            <a:prstGeom prst="rect">
              <a:avLst/>
            </a:prstGeom>
          </p:spPr>
        </p:pic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E1D1FF7E-C658-45BE-AD1B-47998F2026BF}"/>
              </a:ext>
            </a:extLst>
          </p:cNvPr>
          <p:cNvSpPr/>
          <p:nvPr/>
        </p:nvSpPr>
        <p:spPr>
          <a:xfrm>
            <a:off x="633658" y="1578578"/>
            <a:ext cx="3732116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AFFEEC7A-2760-4161-B438-9E3B1373BFC6}"/>
              </a:ext>
            </a:extLst>
          </p:cNvPr>
          <p:cNvSpPr/>
          <p:nvPr/>
        </p:nvSpPr>
        <p:spPr>
          <a:xfrm>
            <a:off x="4569594" y="1578578"/>
            <a:ext cx="4541700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0" descr="Monitor Icon - Free Download, PNG and Vector">
            <a:extLst>
              <a:ext uri="{FF2B5EF4-FFF2-40B4-BE49-F238E27FC236}">
                <a16:creationId xmlns:a16="http://schemas.microsoft.com/office/drawing/2014/main" xmlns="" id="{CDD25514-54AF-4DB2-9B1C-653E3750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899759" y="1718722"/>
            <a:ext cx="2938405" cy="18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B33E27DB-D7B8-4559-A9F1-ECE1D9210EEA}"/>
              </a:ext>
            </a:extLst>
          </p:cNvPr>
          <p:cNvSpPr txBox="1"/>
          <p:nvPr/>
        </p:nvSpPr>
        <p:spPr>
          <a:xfrm>
            <a:off x="5797516" y="1838250"/>
            <a:ext cx="181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Exo 2" panose="00000500000000000000" pitchFamily="50" charset="0"/>
              </a:rPr>
              <a:t>Máquinas conectadas</a:t>
            </a:r>
          </a:p>
        </p:txBody>
      </p:sp>
      <p:pic>
        <p:nvPicPr>
          <p:cNvPr id="26" name="Picture 22" descr="Question Icon of Glyph style - Available in SVG, PNG, EPS, AI &amp; Icon fonts">
            <a:extLst>
              <a:ext uri="{FF2B5EF4-FFF2-40B4-BE49-F238E27FC236}">
                <a16:creationId xmlns:a16="http://schemas.microsoft.com/office/drawing/2014/main" xmlns="" id="{A304522A-3CEC-4958-AA8D-8D1BD568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1" y="1899832"/>
            <a:ext cx="1427418" cy="14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E702AFC9-D4DA-4DBD-B4B4-83DE9E09D89C}"/>
              </a:ext>
            </a:extLst>
          </p:cNvPr>
          <p:cNvSpPr/>
          <p:nvPr/>
        </p:nvSpPr>
        <p:spPr>
          <a:xfrm>
            <a:off x="622144" y="3775306"/>
            <a:ext cx="4495603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10" descr="Monitor Icon - Free Download, PNG and Vector">
            <a:extLst>
              <a:ext uri="{FF2B5EF4-FFF2-40B4-BE49-F238E27FC236}">
                <a16:creationId xmlns:a16="http://schemas.microsoft.com/office/drawing/2014/main" xmlns="" id="{F7526287-BB35-4945-933A-7211C7AC8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1994684" y="3938995"/>
            <a:ext cx="2917649" cy="21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F6E0CBD7-6C16-4586-87CE-36EB7E4886FB}"/>
              </a:ext>
            </a:extLst>
          </p:cNvPr>
          <p:cNvSpPr/>
          <p:nvPr/>
        </p:nvSpPr>
        <p:spPr>
          <a:xfrm>
            <a:off x="5201883" y="3766201"/>
            <a:ext cx="3909411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Picture 30" descr="Top Telegram Bots of 2017: 8 Innovating and Fun Chatbots | by SAP  Conversational AI | Chatbots Magazine">
            <a:extLst>
              <a:ext uri="{FF2B5EF4-FFF2-40B4-BE49-F238E27FC236}">
                <a16:creationId xmlns:a16="http://schemas.microsoft.com/office/drawing/2014/main" xmlns="" id="{5FD128D2-459D-492D-A70B-289362D9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23" y="3180363"/>
            <a:ext cx="1607320" cy="275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8C4B9E58-1F43-4BD5-A0DB-AC64CA04CE5B}"/>
              </a:ext>
            </a:extLst>
          </p:cNvPr>
          <p:cNvSpPr/>
          <p:nvPr/>
        </p:nvSpPr>
        <p:spPr>
          <a:xfrm>
            <a:off x="9223823" y="1578577"/>
            <a:ext cx="2375277" cy="461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xmlns="" id="{B967F96B-55A6-41F9-AE1A-59CE8CB1293C}"/>
              </a:ext>
            </a:extLst>
          </p:cNvPr>
          <p:cNvSpPr/>
          <p:nvPr/>
        </p:nvSpPr>
        <p:spPr>
          <a:xfrm>
            <a:off x="9466532" y="1781348"/>
            <a:ext cx="1708689" cy="1137215"/>
          </a:xfrm>
          <a:prstGeom prst="wedgeRectCallout">
            <a:avLst>
              <a:gd name="adj1" fmla="val -31947"/>
              <a:gd name="adj2" fmla="val 784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4BDD00E3-7BE4-453C-8102-4B16A36C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30" y="1911026"/>
            <a:ext cx="327599" cy="3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E51DE88C-9594-483F-B4F5-833B5BC5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79" y="2300864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EFB42493-9768-4B38-9AB3-C2E931DC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63" y="1811198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D395C120-4EF4-48B0-9506-5BCDC9B4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439" y="2509175"/>
            <a:ext cx="341804" cy="3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xmlns="" id="{B3DABCC0-7B71-47B6-9906-1DD2695C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67" y="2184617"/>
            <a:ext cx="495460" cy="4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lheres - Minus | Imagens fofas, Mulher png, Imagem festa">
            <a:extLst>
              <a:ext uri="{FF2B5EF4-FFF2-40B4-BE49-F238E27FC236}">
                <a16:creationId xmlns:a16="http://schemas.microsoft.com/office/drawing/2014/main" xmlns="" id="{742B20B3-877E-464C-91E4-486E3B84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8" y="1718722"/>
            <a:ext cx="1079126" cy="179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xmlns="" id="{306D8F3A-E3DB-42C6-8E4C-D37AB73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78" y="2204446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xmlns="" id="{24F199F5-5BE0-4F11-8FEB-19283105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53" y="2432347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xmlns="" id="{51CA5E4D-BD68-432B-9D36-0917B3A8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62" y="2656293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shboard Icon of Line style - Available in SVG, PNG, EPS, AI &amp; Icon fonts">
            <a:extLst>
              <a:ext uri="{FF2B5EF4-FFF2-40B4-BE49-F238E27FC236}">
                <a16:creationId xmlns:a16="http://schemas.microsoft.com/office/drawing/2014/main" xmlns="" id="{D2793DE9-9D13-43FB-9D31-0CA37312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6616" r="4918" b="17709"/>
          <a:stretch/>
        </p:blipFill>
        <p:spPr bwMode="auto">
          <a:xfrm>
            <a:off x="7305944" y="2053694"/>
            <a:ext cx="1205052" cy="8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ert, chart, error, graph, warning icon">
            <a:extLst>
              <a:ext uri="{FF2B5EF4-FFF2-40B4-BE49-F238E27FC236}">
                <a16:creationId xmlns:a16="http://schemas.microsoft.com/office/drawing/2014/main" xmlns="" id="{F6F83156-7FE5-485F-B09B-4CED55716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07" y="4403223"/>
            <a:ext cx="825304" cy="8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ack list icon - Free black grid icons">
            <a:extLst>
              <a:ext uri="{FF2B5EF4-FFF2-40B4-BE49-F238E27FC236}">
                <a16:creationId xmlns:a16="http://schemas.microsoft.com/office/drawing/2014/main" xmlns="" id="{F64BC937-48E2-43EE-8F04-54EC96A6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3556" r="99111">
                        <a14:foregroundMark x1="7556" y1="12444" x2="7111" y2="18667"/>
                        <a14:foregroundMark x1="38222" y1="13333" x2="49333" y2="17778"/>
                        <a14:foregroundMark x1="37333" y1="14222" x2="60889" y2="16444"/>
                        <a14:foregroundMark x1="60889" y1="16444" x2="64889" y2="16000"/>
                        <a14:foregroundMark x1="26222" y1="12000" x2="26222" y2="12000"/>
                        <a14:foregroundMark x1="89778" y1="14222" x2="89778" y2="14222"/>
                        <a14:foregroundMark x1="96000" y1="12444" x2="90222" y2="12889"/>
                        <a14:foregroundMark x1="88000" y1="12889" x2="53333" y2="13333"/>
                        <a14:foregroundMark x1="8000" y1="11556" x2="10222" y2="16889"/>
                        <a14:foregroundMark x1="8444" y1="15556" x2="7111" y2="18667"/>
                        <a14:foregroundMark x1="5333" y1="16000" x2="4889" y2="13778"/>
                        <a14:foregroundMark x1="8889" y1="11556" x2="14222" y2="10667"/>
                        <a14:foregroundMark x1="5333" y1="39111" x2="3556" y2="44000"/>
                        <a14:foregroundMark x1="4444" y1="36889" x2="7111" y2="43556"/>
                        <a14:foregroundMark x1="7556" y1="42222" x2="3556" y2="33333"/>
                        <a14:foregroundMark x1="29333" y1="36444" x2="52000" y2="43111"/>
                        <a14:foregroundMark x1="52000" y1="43111" x2="78222" y2="43111"/>
                        <a14:foregroundMark x1="78222" y1="43111" x2="58222" y2="33333"/>
                        <a14:foregroundMark x1="58222" y1="33333" x2="30222" y2="35111"/>
                        <a14:foregroundMark x1="70222" y1="39111" x2="90222" y2="38222"/>
                        <a14:foregroundMark x1="85333" y1="37333" x2="99111" y2="38222"/>
                        <a14:foregroundMark x1="8000" y1="58222" x2="8889" y2="66667"/>
                        <a14:foregroundMark x1="4444" y1="85333" x2="12000" y2="86222"/>
                        <a14:foregroundMark x1="31111" y1="85778" x2="79556" y2="83111"/>
                        <a14:foregroundMark x1="79556" y1="83111" x2="96889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6" y="4379878"/>
            <a:ext cx="979343" cy="7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tective Icons - Download Free Vector Icons | Noun Project">
            <a:extLst>
              <a:ext uri="{FF2B5EF4-FFF2-40B4-BE49-F238E27FC236}">
                <a16:creationId xmlns:a16="http://schemas.microsoft.com/office/drawing/2014/main" xmlns="" id="{50AE5DD5-0D98-4018-AF81-649E1475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4534917"/>
            <a:ext cx="1140436" cy="114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70+ Free Okay &amp; Tick Vectors - Pixabay">
            <a:extLst>
              <a:ext uri="{FF2B5EF4-FFF2-40B4-BE49-F238E27FC236}">
                <a16:creationId xmlns:a16="http://schemas.microsoft.com/office/drawing/2014/main" xmlns="" id="{254FEF10-711B-422F-968D-1B6918FA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76" y="4227441"/>
            <a:ext cx="1260185" cy="19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Monitor Icon - Free Download, PNG and Vector">
            <a:extLst>
              <a:ext uri="{FF2B5EF4-FFF2-40B4-BE49-F238E27FC236}">
                <a16:creationId xmlns:a16="http://schemas.microsoft.com/office/drawing/2014/main" xmlns="" id="{CDBDECD1-3BE3-4CFC-93AC-6185C3BB9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711960" y="3904451"/>
            <a:ext cx="2917649" cy="21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Alert, chart, error, graph, warning icon">
            <a:extLst>
              <a:ext uri="{FF2B5EF4-FFF2-40B4-BE49-F238E27FC236}">
                <a16:creationId xmlns:a16="http://schemas.microsoft.com/office/drawing/2014/main" xmlns="" id="{F7BD0DD1-94F9-4277-B03F-AEC27387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83" y="4368679"/>
            <a:ext cx="825304" cy="8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Black list icon - Free black grid icons">
            <a:extLst>
              <a:ext uri="{FF2B5EF4-FFF2-40B4-BE49-F238E27FC236}">
                <a16:creationId xmlns:a16="http://schemas.microsoft.com/office/drawing/2014/main" xmlns="" id="{E635C9B8-A6B8-4DAA-A223-514A7EA6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3556" r="99111">
                        <a14:foregroundMark x1="7556" y1="12444" x2="7111" y2="18667"/>
                        <a14:foregroundMark x1="38222" y1="13333" x2="49333" y2="17778"/>
                        <a14:foregroundMark x1="37333" y1="14222" x2="60889" y2="16444"/>
                        <a14:foregroundMark x1="60889" y1="16444" x2="64889" y2="16000"/>
                        <a14:foregroundMark x1="26222" y1="12000" x2="26222" y2="12000"/>
                        <a14:foregroundMark x1="89778" y1="14222" x2="89778" y2="14222"/>
                        <a14:foregroundMark x1="96000" y1="12444" x2="90222" y2="12889"/>
                        <a14:foregroundMark x1="88000" y1="12889" x2="53333" y2="13333"/>
                        <a14:foregroundMark x1="8000" y1="11556" x2="10222" y2="16889"/>
                        <a14:foregroundMark x1="8444" y1="15556" x2="7111" y2="18667"/>
                        <a14:foregroundMark x1="5333" y1="16000" x2="4889" y2="13778"/>
                        <a14:foregroundMark x1="8889" y1="11556" x2="14222" y2="10667"/>
                        <a14:foregroundMark x1="5333" y1="39111" x2="3556" y2="44000"/>
                        <a14:foregroundMark x1="4444" y1="36889" x2="7111" y2="43556"/>
                        <a14:foregroundMark x1="7556" y1="42222" x2="3556" y2="33333"/>
                        <a14:foregroundMark x1="29333" y1="36444" x2="52000" y2="43111"/>
                        <a14:foregroundMark x1="52000" y1="43111" x2="78222" y2="43111"/>
                        <a14:foregroundMark x1="78222" y1="43111" x2="58222" y2="33333"/>
                        <a14:foregroundMark x1="58222" y1="33333" x2="30222" y2="35111"/>
                        <a14:foregroundMark x1="70222" y1="39111" x2="90222" y2="38222"/>
                        <a14:foregroundMark x1="85333" y1="37333" x2="99111" y2="38222"/>
                        <a14:foregroundMark x1="8000" y1="58222" x2="8889" y2="66667"/>
                        <a14:foregroundMark x1="4444" y1="85333" x2="12000" y2="86222"/>
                        <a14:foregroundMark x1="31111" y1="85778" x2="79556" y2="83111"/>
                        <a14:foregroundMark x1="79556" y1="83111" x2="96889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72" y="4345334"/>
            <a:ext cx="979343" cy="7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cked padlock | Free Icon">
            <a:extLst>
              <a:ext uri="{FF2B5EF4-FFF2-40B4-BE49-F238E27FC236}">
                <a16:creationId xmlns:a16="http://schemas.microsoft.com/office/drawing/2014/main" xmlns="" id="{D2E7BA17-695A-4763-9278-0C66A37F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65" y="4887496"/>
            <a:ext cx="123675" cy="1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Locked padlock | Free Icon">
            <a:extLst>
              <a:ext uri="{FF2B5EF4-FFF2-40B4-BE49-F238E27FC236}">
                <a16:creationId xmlns:a16="http://schemas.microsoft.com/office/drawing/2014/main" xmlns="" id="{E481754A-599F-4723-8010-0E73B554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65" y="4707962"/>
            <a:ext cx="123675" cy="1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28A9B9C3-C463-498A-8F5B-8BE4C69F74E9}"/>
              </a:ext>
            </a:extLst>
          </p:cNvPr>
          <p:cNvSpPr/>
          <p:nvPr/>
        </p:nvSpPr>
        <p:spPr>
          <a:xfrm>
            <a:off x="8211836" y="1539402"/>
            <a:ext cx="788055" cy="8219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4912AC80-B139-49FC-B660-5F3F5EF5B08E}"/>
              </a:ext>
            </a:extLst>
          </p:cNvPr>
          <p:cNvSpPr/>
          <p:nvPr/>
        </p:nvSpPr>
        <p:spPr>
          <a:xfrm>
            <a:off x="7888614" y="3775306"/>
            <a:ext cx="788055" cy="8219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4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19</Paragraphs>
  <Slides>4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Lucas</dc:creator>
  <cp:lastModifiedBy>Jorge Lucas</cp:lastModifiedBy>
  <cp:revision>1</cp:revision>
  <dcterms:created xsi:type="dcterms:W3CDTF">2020-09-07T23:46:40Z</dcterms:created>
  <dcterms:modified xsi:type="dcterms:W3CDTF">2020-09-07T23:47:04Z</dcterms:modified>
</cp:coreProperties>
</file>