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38432-2115-4C4F-A5E0-BC96330B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CF88F-607C-4F3E-B23B-7B3E9767B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439A0-BC05-425E-BB3A-60795A0A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863BD-2C20-4CF3-ACA1-4F3539C5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5177D-77B0-49E9-B7CC-11CFF305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7397-59D1-43F3-9D19-C9C681C8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675E4-030C-4666-91FB-9B4F45BE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6CE7A-DF13-4B66-873B-A545DB63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5CBE9-C219-4FCE-BA32-99884E64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AEDA0-3F51-4FEC-BBED-339E37A5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240D0-84BD-4358-82DF-E4DA21A7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D8D464-F1F4-4D97-9703-1D04DF64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0399C-DC97-40D4-889A-BF32617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9CD53-02BA-4456-BDB3-A140216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F301C-7D4E-49E2-9676-F6AE54F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95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DAA33-BF9B-4A55-A5F1-C605B04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20965-4207-4CA7-B452-7B72A1C8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EB7C0-2812-4442-9E6B-2AF61EB6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FB132-AC27-4F48-95C6-8E504EE0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585C7-EF51-45E3-A72C-4A1733A3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32C96-173C-4405-ACC7-6940914D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F08A2F-9CD4-4230-9B6F-A3A8C453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FAFD3-6281-49CC-A090-8CBFC8D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BB3F1-4A90-4B43-BC3C-A5313BDB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36664-9C64-4BBD-94A4-4B61E8AB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99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4CF2-0B4F-4A28-8F60-D00FED4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1CDE7-108F-4FB7-A331-AAFF39D4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6E8B7C-91B1-424A-8035-64E0D729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E783BC-E546-474A-A3A4-6F9BD9B1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BA810-2294-4AA9-B9EE-8ABF23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9500D-D83A-4D13-8C25-A4B9E01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7AE9-0AAC-4FAD-BFD5-F89557B3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A17FB-CFFB-456B-84F3-459128F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7C464-4524-47D2-958B-D95A202C1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988544-9065-4D4F-A110-89BC0F80A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8C5D6F-9FFC-47AB-A896-756976974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BDE22-2964-4E6E-92B0-AF4786E4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67BB2-0D97-4020-B6ED-5CFC54DC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E41DCD-51F5-454A-9DD7-4529328E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F479-39CC-4482-AB5E-562BD6CB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E08FE7-76CD-4545-BCB9-04CA963C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B9847A-C0FC-4313-A508-6072104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BC2B67-852A-403C-8FAA-10FD85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2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B69845-FD63-4B5B-97AA-4A8AA713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F2C851-0E5A-4E7E-9195-5097196C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FC978-1FC8-4E70-BB24-760A7CAC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7326-C9BD-43F0-9CEA-5B7046C7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F6A89-56D8-4B25-A902-26791BFA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DA178-B6C0-4277-ABDA-F5FE2E5E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B5A91-5825-4700-B3C4-521F3C85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4FDD5B-22B5-47A4-A522-C033C05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3079A-7A82-4F57-97F4-553A3FF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EC02-84DA-43C4-BD1F-528035D6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38D714-8FE5-4CE5-84F3-F31F4F99B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AD491-7A9A-4751-A441-76AC72E5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B7C4E1-8F8C-416D-88C5-B44E381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E94A2-5EE2-412A-8833-3EE06832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0FE43-CC91-43A5-9475-43195990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7F8153-D3CD-44DA-8E47-640D40B2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F1776B-7C22-43ED-8607-16695551D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4DC65-64C5-42EF-81C7-C82DE81B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3630-EB3D-436D-ABBB-B16F389CCFE9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F1171-5837-45F0-A595-F49FD3614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C5136-BBAE-4E21-A911-53FD6C52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3834-6CD9-4ADA-9772-66516C751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id="{0BAE5836-7269-4681-8251-83BB087F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1" y="138407"/>
            <a:ext cx="2028897" cy="7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B4496B-BD87-4E22-AEA4-EF674177FDCB}"/>
              </a:ext>
            </a:extLst>
          </p:cNvPr>
          <p:cNvSpPr txBox="1"/>
          <p:nvPr/>
        </p:nvSpPr>
        <p:spPr>
          <a:xfrm>
            <a:off x="3352800" y="2120348"/>
            <a:ext cx="498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Exo 2" panose="00000500000000000000" pitchFamily="50" charset="0"/>
              </a:rPr>
              <a:t>Fastech</a:t>
            </a: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endParaRPr lang="pt-BR" b="1" dirty="0">
              <a:latin typeface="Exo 2" panose="00000500000000000000" pitchFamily="50" charset="0"/>
            </a:endParaRPr>
          </a:p>
          <a:p>
            <a:pPr algn="ctr"/>
            <a:r>
              <a:rPr lang="pt-BR" b="1" dirty="0">
                <a:latin typeface="Exo 2" panose="00000500000000000000" pitchFamily="50" charset="0"/>
              </a:rPr>
              <a:t>Canvas para entendimento do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23D9F0-B3B4-48B6-98BE-0FB6D0E082A1}"/>
              </a:ext>
            </a:extLst>
          </p:cNvPr>
          <p:cNvSpPr txBox="1"/>
          <p:nvPr/>
        </p:nvSpPr>
        <p:spPr>
          <a:xfrm>
            <a:off x="7209182" y="4843670"/>
            <a:ext cx="446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Exo 2" panose="00000500000000000000" pitchFamily="50" charset="0"/>
              </a:rPr>
              <a:t>Diego </a:t>
            </a:r>
            <a:r>
              <a:rPr lang="pt-BR" dirty="0" err="1">
                <a:latin typeface="Exo 2" panose="00000500000000000000" pitchFamily="50" charset="0"/>
              </a:rPr>
              <a:t>Kurman</a:t>
            </a:r>
            <a:endParaRPr lang="pt-BR" dirty="0">
              <a:latin typeface="Exo 2" panose="00000500000000000000" pitchFamily="50" charset="0"/>
            </a:endParaRPr>
          </a:p>
          <a:p>
            <a:pPr algn="r"/>
            <a:r>
              <a:rPr lang="pt-BR" dirty="0">
                <a:latin typeface="Exo 2" panose="00000500000000000000" pitchFamily="50" charset="0"/>
              </a:rPr>
              <a:t>Igor Rafael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Jorge Lucas</a:t>
            </a:r>
          </a:p>
          <a:p>
            <a:pPr algn="r"/>
            <a:r>
              <a:rPr lang="pt-BR" dirty="0">
                <a:latin typeface="Exo 2" panose="00000500000000000000" pitchFamily="50" charset="0"/>
              </a:rPr>
              <a:t>José Lucas</a:t>
            </a:r>
          </a:p>
          <a:p>
            <a:pPr algn="r"/>
            <a:r>
              <a:rPr lang="pt-BR" dirty="0" err="1">
                <a:latin typeface="Exo 2" panose="00000500000000000000" pitchFamily="50" charset="0"/>
              </a:rPr>
              <a:t>Maycon</a:t>
            </a:r>
            <a:r>
              <a:rPr lang="pt-BR" dirty="0">
                <a:latin typeface="Exo 2" panose="00000500000000000000" pitchFamily="50" charset="0"/>
              </a:rPr>
              <a:t> Gomes</a:t>
            </a:r>
          </a:p>
        </p:txBody>
      </p:sp>
    </p:spTree>
    <p:extLst>
      <p:ext uri="{BB962C8B-B14F-4D97-AF65-F5344CB8AC3E}">
        <p14:creationId xmlns:p14="http://schemas.microsoft.com/office/powerpoint/2010/main" val="4728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dTec Digital School | Digital School">
            <a:extLst>
              <a:ext uri="{FF2B5EF4-FFF2-40B4-BE49-F238E27FC236}">
                <a16:creationId xmlns:a16="http://schemas.microsoft.com/office/drawing/2014/main" id="{0BAE5836-7269-4681-8251-83BB087F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1" y="138407"/>
            <a:ext cx="2028897" cy="7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Agrupar 1023">
            <a:extLst>
              <a:ext uri="{FF2B5EF4-FFF2-40B4-BE49-F238E27FC236}">
                <a16:creationId xmlns:a16="http://schemas.microsoft.com/office/drawing/2014/main" id="{FE264B5B-154D-4FE1-B619-D42A2E861BB6}"/>
              </a:ext>
            </a:extLst>
          </p:cNvPr>
          <p:cNvGrpSpPr/>
          <p:nvPr/>
        </p:nvGrpSpPr>
        <p:grpSpPr>
          <a:xfrm>
            <a:off x="861772" y="931998"/>
            <a:ext cx="10468456" cy="5793567"/>
            <a:chOff x="4426607" y="403568"/>
            <a:chExt cx="10468456" cy="5793567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8C0B1FF8-16A0-4FE2-BF44-B2C0382719F7}"/>
                </a:ext>
              </a:extLst>
            </p:cNvPr>
            <p:cNvGrpSpPr/>
            <p:nvPr/>
          </p:nvGrpSpPr>
          <p:grpSpPr>
            <a:xfrm>
              <a:off x="4426607" y="403568"/>
              <a:ext cx="10468456" cy="5793567"/>
              <a:chOff x="769007" y="893898"/>
              <a:chExt cx="10468456" cy="5793567"/>
            </a:xfrm>
          </p:grpSpPr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ABF9CB79-C639-415E-9000-A5E51BFB604F}"/>
                  </a:ext>
                </a:extLst>
              </p:cNvPr>
              <p:cNvGrpSpPr/>
              <p:nvPr/>
            </p:nvGrpSpPr>
            <p:grpSpPr>
              <a:xfrm>
                <a:off x="769007" y="893898"/>
                <a:ext cx="10468456" cy="5793567"/>
                <a:chOff x="861772" y="926026"/>
                <a:chExt cx="10468456" cy="5793567"/>
              </a:xfrm>
            </p:grpSpPr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E5028188-A4D7-4A37-8CF1-96ECDF2FA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772" y="926026"/>
                  <a:ext cx="10468456" cy="5793567"/>
                </a:xfrm>
                <a:prstGeom prst="rect">
                  <a:avLst/>
                </a:prstGeom>
              </p:spPr>
            </p:pic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5F71918F-BFBD-49D5-A1D0-D2EFDD21843C}"/>
                    </a:ext>
                  </a:extLst>
                </p:cNvPr>
                <p:cNvSpPr/>
                <p:nvPr/>
              </p:nvSpPr>
              <p:spPr>
                <a:xfrm>
                  <a:off x="1073426" y="1849681"/>
                  <a:ext cx="1736035" cy="74774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Franqueados fastfood</a:t>
                  </a:r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6D5A7458-A786-4247-BB94-19702B0F50BF}"/>
                    </a:ext>
                  </a:extLst>
                </p:cNvPr>
                <p:cNvSpPr/>
                <p:nvPr/>
              </p:nvSpPr>
              <p:spPr>
                <a:xfrm>
                  <a:off x="1094435" y="5604352"/>
                  <a:ext cx="1428777" cy="6662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Nuvem</a:t>
                  </a:r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AD124170-4ECF-4D41-84F0-27B3D6959DC5}"/>
                    </a:ext>
                  </a:extLst>
                </p:cNvPr>
                <p:cNvSpPr/>
                <p:nvPr/>
              </p:nvSpPr>
              <p:spPr>
                <a:xfrm>
                  <a:off x="2642785" y="5915509"/>
                  <a:ext cx="1891371" cy="56760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Desenvolvimento</a:t>
                  </a: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614310B-112E-4CE7-AB16-D8E98546EBFC}"/>
                    </a:ext>
                  </a:extLst>
                </p:cNvPr>
                <p:cNvSpPr/>
                <p:nvPr/>
              </p:nvSpPr>
              <p:spPr>
                <a:xfrm>
                  <a:off x="4814165" y="5835011"/>
                  <a:ext cx="1077945" cy="56760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Suporte</a:t>
                  </a: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31B1A091-EB12-4570-882F-14229FE68255}"/>
                    </a:ext>
                  </a:extLst>
                </p:cNvPr>
                <p:cNvSpPr/>
                <p:nvPr/>
              </p:nvSpPr>
              <p:spPr>
                <a:xfrm>
                  <a:off x="6299891" y="5685930"/>
                  <a:ext cx="1403075" cy="7477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Mensalidade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9017E97C-5C07-4610-BB21-ADEE56382F9A}"/>
                    </a:ext>
                  </a:extLst>
                </p:cNvPr>
                <p:cNvSpPr/>
                <p:nvPr/>
              </p:nvSpPr>
              <p:spPr>
                <a:xfrm>
                  <a:off x="7732592" y="5361538"/>
                  <a:ext cx="1403075" cy="7477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Quantidade de máquinas</a:t>
                  </a:r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2513DDAB-8E9D-482C-AC25-C9F8F289731E}"/>
                    </a:ext>
                  </a:extLst>
                </p:cNvPr>
                <p:cNvSpPr/>
                <p:nvPr/>
              </p:nvSpPr>
              <p:spPr>
                <a:xfrm>
                  <a:off x="7237151" y="1349381"/>
                  <a:ext cx="1403075" cy="74774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Slack / Telegram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6F664D94-3E14-42B9-9FF1-DB5A0A0278AF}"/>
                    </a:ext>
                  </a:extLst>
                </p:cNvPr>
                <p:cNvSpPr/>
                <p:nvPr/>
              </p:nvSpPr>
              <p:spPr>
                <a:xfrm>
                  <a:off x="7732592" y="2146608"/>
                  <a:ext cx="1403075" cy="74774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Help Desk</a:t>
                  </a:r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D3A72B01-1E0B-425C-A9D5-57789937F7D0}"/>
                    </a:ext>
                  </a:extLst>
                </p:cNvPr>
                <p:cNvSpPr/>
                <p:nvPr/>
              </p:nvSpPr>
              <p:spPr>
                <a:xfrm>
                  <a:off x="7237150" y="3542396"/>
                  <a:ext cx="1403075" cy="74774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Boca a boca</a:t>
                  </a:r>
                </a:p>
              </p:txBody>
            </p:sp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AE8FC230-6AFB-4453-A81F-8FBBFC2B4D1D}"/>
                    </a:ext>
                  </a:extLst>
                </p:cNvPr>
                <p:cNvSpPr/>
                <p:nvPr/>
              </p:nvSpPr>
              <p:spPr>
                <a:xfrm>
                  <a:off x="7702966" y="4348992"/>
                  <a:ext cx="1403075" cy="74774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Divulgação orgânica</a:t>
                  </a:r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42F05EF0-80EC-48C8-A3A3-AD6A4146FDA8}"/>
                    </a:ext>
                  </a:extLst>
                </p:cNvPr>
                <p:cNvSpPr/>
                <p:nvPr/>
              </p:nvSpPr>
              <p:spPr>
                <a:xfrm>
                  <a:off x="5394463" y="1660257"/>
                  <a:ext cx="1289490" cy="5219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Agilidade</a:t>
                  </a: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5CB7C6E3-46CA-4712-97CE-36EEBA102D5B}"/>
                    </a:ext>
                  </a:extLst>
                </p:cNvPr>
                <p:cNvSpPr/>
                <p:nvPr/>
              </p:nvSpPr>
              <p:spPr>
                <a:xfrm>
                  <a:off x="5341036" y="2297676"/>
                  <a:ext cx="1509922" cy="8942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Identificação visual do dash</a:t>
                  </a:r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5A287CCD-97A2-4AB9-A60A-3765B50A9EA0}"/>
                    </a:ext>
                  </a:extLst>
                </p:cNvPr>
                <p:cNvSpPr/>
                <p:nvPr/>
              </p:nvSpPr>
              <p:spPr>
                <a:xfrm>
                  <a:off x="5353137" y="3321111"/>
                  <a:ext cx="1509922" cy="8184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Redução no tempo de parada</a:t>
                  </a:r>
                </a:p>
              </p:txBody>
            </p:sp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C151A942-3B99-4301-9438-E84DACA9AD35}"/>
                    </a:ext>
                  </a:extLst>
                </p:cNvPr>
                <p:cNvSpPr/>
                <p:nvPr/>
              </p:nvSpPr>
              <p:spPr>
                <a:xfrm>
                  <a:off x="9545297" y="1660256"/>
                  <a:ext cx="1403075" cy="74774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Analista de suporte</a:t>
                  </a:r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55E945F9-AAB6-4F36-98C6-7FA7AF05C1B4}"/>
                    </a:ext>
                  </a:extLst>
                </p:cNvPr>
                <p:cNvSpPr/>
                <p:nvPr/>
              </p:nvSpPr>
              <p:spPr>
                <a:xfrm>
                  <a:off x="9545296" y="2558233"/>
                  <a:ext cx="1403075" cy="74774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Franqueado</a:t>
                  </a:r>
                </a:p>
              </p:txBody>
            </p:sp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91EC235E-B609-4A74-AFE7-CEDEC880070C}"/>
                    </a:ext>
                  </a:extLst>
                </p:cNvPr>
                <p:cNvSpPr/>
                <p:nvPr/>
              </p:nvSpPr>
              <p:spPr>
                <a:xfrm>
                  <a:off x="3086316" y="1517022"/>
                  <a:ext cx="1373092" cy="52195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Desenvolver produto</a:t>
                  </a:r>
                </a:p>
              </p:txBody>
            </p:sp>
            <p:sp>
              <p:nvSpPr>
                <p:cNvPr id="44" name="Retângulo 43">
                  <a:extLst>
                    <a:ext uri="{FF2B5EF4-FFF2-40B4-BE49-F238E27FC236}">
                      <a16:creationId xmlns:a16="http://schemas.microsoft.com/office/drawing/2014/main" id="{022814F8-D1FD-404D-B75D-4F2CDE3739C6}"/>
                    </a:ext>
                  </a:extLst>
                </p:cNvPr>
                <p:cNvSpPr/>
                <p:nvPr/>
              </p:nvSpPr>
              <p:spPr>
                <a:xfrm>
                  <a:off x="3609529" y="2128251"/>
                  <a:ext cx="1403075" cy="48468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Suporte</a:t>
                  </a:r>
                </a:p>
              </p:txBody>
            </p:sp>
            <p:sp>
              <p:nvSpPr>
                <p:cNvPr id="46" name="Retângulo 45">
                  <a:extLst>
                    <a:ext uri="{FF2B5EF4-FFF2-40B4-BE49-F238E27FC236}">
                      <a16:creationId xmlns:a16="http://schemas.microsoft.com/office/drawing/2014/main" id="{A326F039-64B7-47FE-9927-A0E24512DC66}"/>
                    </a:ext>
                  </a:extLst>
                </p:cNvPr>
                <p:cNvSpPr/>
                <p:nvPr/>
              </p:nvSpPr>
              <p:spPr>
                <a:xfrm>
                  <a:off x="3079731" y="3606797"/>
                  <a:ext cx="897909" cy="4531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Totem</a:t>
                  </a:r>
                </a:p>
              </p:txBody>
            </p:sp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50230090-0039-4643-BB96-F3468625D794}"/>
                    </a:ext>
                  </a:extLst>
                </p:cNvPr>
                <p:cNvSpPr/>
                <p:nvPr/>
              </p:nvSpPr>
              <p:spPr>
                <a:xfrm>
                  <a:off x="3772862" y="4168581"/>
                  <a:ext cx="1055236" cy="46957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Dash</a:t>
                  </a:r>
                </a:p>
              </p:txBody>
            </p:sp>
          </p:grp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55DF0DBB-8CA2-4E45-80FB-F0BEBF2C077E}"/>
                  </a:ext>
                </a:extLst>
              </p:cNvPr>
              <p:cNvSpPr/>
              <p:nvPr/>
            </p:nvSpPr>
            <p:spPr>
              <a:xfrm>
                <a:off x="9165293" y="5802883"/>
                <a:ext cx="1783078" cy="74774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Tx</a:t>
                </a:r>
                <a:r>
                  <a:rPr lang="pt-BR" dirty="0"/>
                  <a:t> por compra no totem </a:t>
                </a:r>
              </a:p>
            </p:txBody>
          </p:sp>
        </p:grp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EF42466-4A99-4D0B-A359-5C0534B2F23D}"/>
                </a:ext>
              </a:extLst>
            </p:cNvPr>
            <p:cNvSpPr/>
            <p:nvPr/>
          </p:nvSpPr>
          <p:spPr>
            <a:xfrm>
              <a:off x="6644566" y="4224325"/>
              <a:ext cx="1055236" cy="4695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Testes</a:t>
              </a:r>
            </a:p>
          </p:txBody>
        </p:sp>
      </p:grpSp>
      <p:sp>
        <p:nvSpPr>
          <p:cNvPr id="1025" name="Retângulo 1024">
            <a:extLst>
              <a:ext uri="{FF2B5EF4-FFF2-40B4-BE49-F238E27FC236}">
                <a16:creationId xmlns:a16="http://schemas.microsoft.com/office/drawing/2014/main" id="{AB352FB2-EAEC-41B8-B216-9C2156028DD6}"/>
              </a:ext>
            </a:extLst>
          </p:cNvPr>
          <p:cNvSpPr/>
          <p:nvPr/>
        </p:nvSpPr>
        <p:spPr>
          <a:xfrm>
            <a:off x="1073426" y="2783505"/>
            <a:ext cx="1736035" cy="747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Faculdade</a:t>
            </a:r>
          </a:p>
        </p:txBody>
      </p:sp>
    </p:spTree>
    <p:extLst>
      <p:ext uri="{BB962C8B-B14F-4D97-AF65-F5344CB8AC3E}">
        <p14:creationId xmlns:p14="http://schemas.microsoft.com/office/powerpoint/2010/main" val="3973707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LUCAS MARINHO QUEIROZ .</dc:creator>
  <cp:lastModifiedBy>JOSÉ LUCAS MARINHO QUEIROZ .</cp:lastModifiedBy>
  <cp:revision>8</cp:revision>
  <dcterms:created xsi:type="dcterms:W3CDTF">2020-09-07T23:49:19Z</dcterms:created>
  <dcterms:modified xsi:type="dcterms:W3CDTF">2020-09-08T01:49:49Z</dcterms:modified>
</cp:coreProperties>
</file>