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2376DB-67E5-4FC2-A8B8-190875394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BFB20A-69A8-4114-86AF-5C82CB25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37530C-0A7F-4697-97A9-216640B5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0EE9B1-F484-40B0-BAE7-05492126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B9208D6-D3A7-427E-847E-5D512F9D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CBB5D8-284C-406A-8303-E7EE653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F6AE706-009A-4038-A7C2-9F9EA54F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BFC5CDD-361F-4A05-9D8C-D610963C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AC3F35C-43DF-4777-A33A-F5E08C8C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686F728-D817-43F5-84BB-B0D0A842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3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38F304B-5B7E-4DB0-A2E0-7725F0A4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0450032-7BDC-4A01-ACB7-7BC6B13D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042A331-976D-49A9-99A9-A56D76BD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D67C74A-46FD-4B9F-BD7C-1DBBF5E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C41346-22EF-44F7-BDBC-AFC21AB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7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7B497A-BE3A-427D-92EC-75B8CC4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7368DD5-186C-4905-8F42-FBB2FACF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8E4CB06-499B-4DDC-A23A-A266812F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D8AF31F-EA28-4FEA-97E2-F98BB0B3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D817042-4C47-4834-84D5-09AACAE9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364CF8-392A-44CD-8508-1E02A19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7F9E38C-88EF-4131-9465-3901F0E4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B57A2E2-D508-4CAB-9206-CA44F3C2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9A90B57-3B28-4BE8-B343-648871F0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88D9159-134E-4FFA-9036-E212BDD8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5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A37055-5A51-4030-A7A8-E3D5D1D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705F31D-7A2C-4D45-8CB2-A71306F7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99FE0E8-F04B-4CCB-957C-54F717797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472BF12-37CB-4D4D-8F5B-C1BDF2B9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846E00A-3C85-4BA1-A12D-5D369F94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0DE8226-9F1D-4F47-A025-054CC527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1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D216BE-EEEC-4BF4-8D2B-07658A3C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96BFFCE-92DC-4F33-8C6C-FD322D38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AFDC0C5-2873-41AA-855F-585AECC5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CB3F9DFA-1771-4F6B-8972-C4CD76D27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35D06A2-AE7A-4501-ADC7-DD9BB409A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75BA298-C1D5-48E2-A1F2-4C13679D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F5A0D037-4E2F-4E32-B48A-60AAAFD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F33AC024-5F97-4E69-B6DB-2571EE1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7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968816-2E29-4E8D-9125-310F4815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F5557251-6955-49CB-B8CC-992DEF0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7E9D462-D06D-4379-8E3D-92721283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4C9FC44-B1C3-404D-BC57-8EF40077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061EAFC6-43F1-4402-8001-0392ABB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FBEA1E22-5278-4F8C-967C-93CD7F8D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CA4ED80-0194-491C-8581-CD808686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C3C132-5FC0-4CBF-95D8-ED7939C4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E1D7B5A-C565-4E37-A964-03C93877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2E4DCE7-F6CC-4011-857C-399B18FA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B6E2ECC-DD75-459D-8CDC-268C8A67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A77EE72-B469-4ACA-927F-95B60D6F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0C369D1-5F76-4936-900A-B0E047B1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407E8F-FFCE-43EB-BA23-CDDB6F81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2F872B6-E694-423B-89E1-51CE6A8A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03C9B80-E958-4ADB-91B3-264F82EB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F763377-9A5A-4526-960B-E52B4667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B7472D6-5BC4-4E6E-B6A0-D154F928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6CAD0A5-B35A-4EB9-BB87-1B9055E6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F864443-E9BD-49C0-81F8-1B42D79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75853B4-421C-4F4A-A808-94AB185E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5B2D8E-1F67-4806-B4B5-54B77F3F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411-DC8B-4A5C-A959-3C440392E8CA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360D84C-367A-453E-9F2D-4B4873270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813E955-A96A-4888-A14E-AF99FFCA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:a16="http://schemas.microsoft.com/office/drawing/2014/main" xmlns="" id="{24D5F5D3-9169-459C-A403-B086489D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E0909E9E-AAC5-41C7-9A78-C7B8003BD98A}"/>
              </a:ext>
            </a:extLst>
          </p:cNvPr>
          <p:cNvSpPr txBox="1"/>
          <p:nvPr/>
        </p:nvSpPr>
        <p:spPr>
          <a:xfrm>
            <a:off x="9244207" y="4647156"/>
            <a:ext cx="2417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Exo 2" panose="00000500000000000000" pitchFamily="50" charset="0"/>
              </a:rPr>
              <a:t>Diego </a:t>
            </a:r>
            <a:r>
              <a:rPr lang="pt-BR" dirty="0" err="1">
                <a:latin typeface="Exo 2" panose="00000500000000000000" pitchFamily="50" charset="0"/>
              </a:rPr>
              <a:t>Kurman</a:t>
            </a:r>
            <a:endParaRPr lang="pt-BR" dirty="0">
              <a:latin typeface="Exo 2" panose="00000500000000000000" pitchFamily="50" charset="0"/>
            </a:endParaRPr>
          </a:p>
          <a:p>
            <a:pPr algn="r"/>
            <a:r>
              <a:rPr lang="pt-BR" dirty="0">
                <a:latin typeface="Exo 2" panose="00000500000000000000" pitchFamily="50" charset="0"/>
              </a:rPr>
              <a:t>Igor Rafael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Jorge Lucas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José Lucas</a:t>
            </a:r>
          </a:p>
          <a:p>
            <a:pPr algn="r"/>
            <a:r>
              <a:rPr lang="pt-BR" dirty="0" err="1">
                <a:latin typeface="Exo 2" panose="00000500000000000000" pitchFamily="50" charset="0"/>
              </a:rPr>
              <a:t>Maycon</a:t>
            </a:r>
            <a:r>
              <a:rPr lang="pt-BR" dirty="0">
                <a:latin typeface="Exo 2" panose="00000500000000000000" pitchFamily="50" charset="0"/>
              </a:rPr>
              <a:t> Gomes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712C8B2-E540-48F1-B533-7DFD87840868}"/>
              </a:ext>
            </a:extLst>
          </p:cNvPr>
          <p:cNvSpPr txBox="1"/>
          <p:nvPr/>
        </p:nvSpPr>
        <p:spPr>
          <a:xfrm>
            <a:off x="4436301" y="2967335"/>
            <a:ext cx="331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Grupo 7</a:t>
            </a:r>
          </a:p>
          <a:p>
            <a:pPr algn="ctr"/>
            <a:endParaRPr lang="pt-BR" dirty="0">
              <a:latin typeface="Exo 2" panose="00000500000000000000" pitchFamily="50" charset="0"/>
            </a:endParaRPr>
          </a:p>
          <a:p>
            <a:pPr algn="ctr"/>
            <a:r>
              <a:rPr lang="pt-BR" dirty="0" err="1" smtClean="0">
                <a:latin typeface="Exo 2" panose="00000500000000000000" pitchFamily="50" charset="0"/>
              </a:rPr>
              <a:t>Proto-persona</a:t>
            </a:r>
            <a:endParaRPr lang="pt-BR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andTec Digital School | Digital School">
            <a:extLst>
              <a:ext uri="{FF2B5EF4-FFF2-40B4-BE49-F238E27FC236}">
                <a16:creationId xmlns:a16="http://schemas.microsoft.com/office/drawing/2014/main" xmlns="" id="{3CC8B883-DEC6-4417-8C7E-D2CE213A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E4B10E0-1717-4593-9215-B2D4D86BFE88}"/>
              </a:ext>
            </a:extLst>
          </p:cNvPr>
          <p:cNvSpPr txBox="1"/>
          <p:nvPr/>
        </p:nvSpPr>
        <p:spPr>
          <a:xfrm>
            <a:off x="4328287" y="564054"/>
            <a:ext cx="35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Exo 2" panose="00000500000000000000" pitchFamily="50" charset="0"/>
              </a:rPr>
              <a:t>Proto</a:t>
            </a:r>
            <a:r>
              <a:rPr lang="pt-BR" b="1" dirty="0">
                <a:latin typeface="Exo 2" panose="00000500000000000000" pitchFamily="50" charset="0"/>
              </a:rPr>
              <a:t> Persona – </a:t>
            </a:r>
            <a:r>
              <a:rPr lang="pt-BR" b="1" dirty="0" err="1">
                <a:latin typeface="Exo 2" panose="00000500000000000000" pitchFamily="50" charset="0"/>
              </a:rPr>
              <a:t>Fastech</a:t>
            </a:r>
            <a:endParaRPr lang="pt-BR" b="1" dirty="0">
              <a:latin typeface="Exo 2" panose="000005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5D9890D-8D7F-41A7-BB95-BDCACE508432}"/>
              </a:ext>
            </a:extLst>
          </p:cNvPr>
          <p:cNvSpPr/>
          <p:nvPr/>
        </p:nvSpPr>
        <p:spPr>
          <a:xfrm>
            <a:off x="633657" y="1400491"/>
            <a:ext cx="5028107" cy="264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6DFA49B4-2EF7-4215-9A29-EA396C224E52}"/>
              </a:ext>
            </a:extLst>
          </p:cNvPr>
          <p:cNvSpPr/>
          <p:nvPr/>
        </p:nvSpPr>
        <p:spPr>
          <a:xfrm>
            <a:off x="6335086" y="1400490"/>
            <a:ext cx="5028107" cy="264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2E54422A-F249-4808-A913-593244F3CFB7}"/>
              </a:ext>
            </a:extLst>
          </p:cNvPr>
          <p:cNvSpPr/>
          <p:nvPr/>
        </p:nvSpPr>
        <p:spPr>
          <a:xfrm>
            <a:off x="633656" y="4198502"/>
            <a:ext cx="10729537" cy="240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650F403E-88A1-461B-B11C-90A87684B0C5}"/>
              </a:ext>
            </a:extLst>
          </p:cNvPr>
          <p:cNvSpPr txBox="1"/>
          <p:nvPr/>
        </p:nvSpPr>
        <p:spPr>
          <a:xfrm>
            <a:off x="633656" y="1427766"/>
            <a:ext cx="2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Persona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E8C61490-0160-4D7A-9D20-11720E42E4C4}"/>
              </a:ext>
            </a:extLst>
          </p:cNvPr>
          <p:cNvSpPr txBox="1"/>
          <p:nvPr/>
        </p:nvSpPr>
        <p:spPr>
          <a:xfrm>
            <a:off x="6335086" y="1458868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Informações e características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BFA47613-7892-4AAC-B20C-691C8665CD05}"/>
              </a:ext>
            </a:extLst>
          </p:cNvPr>
          <p:cNvSpPr txBox="1"/>
          <p:nvPr/>
        </p:nvSpPr>
        <p:spPr>
          <a:xfrm>
            <a:off x="633656" y="4236656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E071DEA6-0A18-46B0-84E2-49884005001D}"/>
              </a:ext>
            </a:extLst>
          </p:cNvPr>
          <p:cNvSpPr txBox="1"/>
          <p:nvPr/>
        </p:nvSpPr>
        <p:spPr>
          <a:xfrm>
            <a:off x="6499639" y="1732788"/>
            <a:ext cx="469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Adultos;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Pagamento digital (</a:t>
            </a:r>
            <a:r>
              <a:rPr lang="pt-BR" dirty="0" err="1">
                <a:latin typeface="Exo 2" panose="00000500000000000000" pitchFamily="50" charset="0"/>
              </a:rPr>
              <a:t>QrCode</a:t>
            </a:r>
            <a:r>
              <a:rPr lang="pt-BR" dirty="0">
                <a:latin typeface="Exo 2" panose="00000500000000000000" pitchFamily="50" charset="0"/>
              </a:rPr>
              <a:t>, Cartão, VR);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Gosta de carne;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Peso médio elevado;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Gosta de tech (mas não </a:t>
            </a:r>
            <a:r>
              <a:rPr lang="pt-BR" dirty="0" err="1">
                <a:latin typeface="arial" panose="020B0604020202020204" pitchFamily="34" charset="0"/>
              </a:rPr>
              <a:t>e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arly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adopter</a:t>
            </a:r>
            <a:r>
              <a:rPr lang="pt-BR" b="0" i="0" dirty="0">
                <a:effectLst/>
                <a:latin typeface="Exo 2" panose="00000500000000000000" pitchFamily="50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Praticidade;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Mora em metrópole;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Decidido.</a:t>
            </a:r>
          </a:p>
        </p:txBody>
      </p:sp>
      <p:pic>
        <p:nvPicPr>
          <p:cNvPr id="1026" name="Picture 2" descr="Man Sitting Alone In Restaurant With Laptop Stock Image - Image of  lifestyle, eating: 38300407">
            <a:extLst>
              <a:ext uri="{FF2B5EF4-FFF2-40B4-BE49-F238E27FC236}">
                <a16:creationId xmlns:a16="http://schemas.microsoft.com/office/drawing/2014/main" xmlns="" id="{1D901612-963C-462B-85A4-7E091F20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98" y="2100332"/>
            <a:ext cx="2790136" cy="18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5B4D3E64-55B4-4DC8-BF78-9303EE7D225E}"/>
              </a:ext>
            </a:extLst>
          </p:cNvPr>
          <p:cNvSpPr txBox="1"/>
          <p:nvPr/>
        </p:nvSpPr>
        <p:spPr>
          <a:xfrm>
            <a:off x="837583" y="1739823"/>
            <a:ext cx="144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Gabriel;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189D2E31-8795-48AA-B159-9D446B25DFCA}"/>
              </a:ext>
            </a:extLst>
          </p:cNvPr>
          <p:cNvSpPr txBox="1"/>
          <p:nvPr/>
        </p:nvSpPr>
        <p:spPr>
          <a:xfrm>
            <a:off x="931961" y="4763379"/>
            <a:ext cx="469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Fome;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Pressa;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que ser importunado no pedido;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Pouco tempo de almoço;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Quer ser atendido rápido;</a:t>
            </a:r>
          </a:p>
        </p:txBody>
      </p:sp>
    </p:spTree>
    <p:extLst>
      <p:ext uri="{BB962C8B-B14F-4D97-AF65-F5344CB8AC3E}">
        <p14:creationId xmlns:p14="http://schemas.microsoft.com/office/powerpoint/2010/main" val="83237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andTec Digital School | Digital School">
            <a:extLst>
              <a:ext uri="{FF2B5EF4-FFF2-40B4-BE49-F238E27FC236}">
                <a16:creationId xmlns:a16="http://schemas.microsoft.com/office/drawing/2014/main" xmlns="" id="{3CC8B883-DEC6-4417-8C7E-D2CE213A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E4B10E0-1717-4593-9215-B2D4D86BFE88}"/>
              </a:ext>
            </a:extLst>
          </p:cNvPr>
          <p:cNvSpPr txBox="1"/>
          <p:nvPr/>
        </p:nvSpPr>
        <p:spPr>
          <a:xfrm>
            <a:off x="2567836" y="738721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Exo 2" panose="00000500000000000000" pitchFamily="50" charset="0"/>
              </a:rPr>
              <a:t>Proto</a:t>
            </a:r>
            <a:r>
              <a:rPr lang="pt-BR" b="1" dirty="0">
                <a:latin typeface="Exo 2" panose="00000500000000000000" pitchFamily="50" charset="0"/>
              </a:rPr>
              <a:t> Persona – </a:t>
            </a:r>
            <a:r>
              <a:rPr lang="pt-BR" b="1" dirty="0" err="1">
                <a:latin typeface="Exo 2" panose="00000500000000000000" pitchFamily="50" charset="0"/>
              </a:rPr>
              <a:t>Fastech</a:t>
            </a:r>
            <a:endParaRPr lang="pt-BR" b="1" dirty="0">
              <a:latin typeface="Exo 2" panose="000005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5D9890D-8D7F-41A7-BB95-BDCACE508432}"/>
              </a:ext>
            </a:extLst>
          </p:cNvPr>
          <p:cNvSpPr/>
          <p:nvPr/>
        </p:nvSpPr>
        <p:spPr>
          <a:xfrm>
            <a:off x="633657" y="1400491"/>
            <a:ext cx="5028107" cy="264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6DFA49B4-2EF7-4215-9A29-EA396C224E52}"/>
              </a:ext>
            </a:extLst>
          </p:cNvPr>
          <p:cNvSpPr/>
          <p:nvPr/>
        </p:nvSpPr>
        <p:spPr>
          <a:xfrm>
            <a:off x="6335086" y="1400490"/>
            <a:ext cx="5028107" cy="264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2E54422A-F249-4808-A913-593244F3CFB7}"/>
              </a:ext>
            </a:extLst>
          </p:cNvPr>
          <p:cNvSpPr/>
          <p:nvPr/>
        </p:nvSpPr>
        <p:spPr>
          <a:xfrm>
            <a:off x="633656" y="4198502"/>
            <a:ext cx="10729537" cy="240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650F403E-88A1-461B-B11C-90A87684B0C5}"/>
              </a:ext>
            </a:extLst>
          </p:cNvPr>
          <p:cNvSpPr txBox="1"/>
          <p:nvPr/>
        </p:nvSpPr>
        <p:spPr>
          <a:xfrm>
            <a:off x="633656" y="1427766"/>
            <a:ext cx="2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Persona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E8C61490-0160-4D7A-9D20-11720E42E4C4}"/>
              </a:ext>
            </a:extLst>
          </p:cNvPr>
          <p:cNvSpPr txBox="1"/>
          <p:nvPr/>
        </p:nvSpPr>
        <p:spPr>
          <a:xfrm>
            <a:off x="6335086" y="1458868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Informações e características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BFA47613-7892-4AAC-B20C-691C8665CD05}"/>
              </a:ext>
            </a:extLst>
          </p:cNvPr>
          <p:cNvSpPr txBox="1"/>
          <p:nvPr/>
        </p:nvSpPr>
        <p:spPr>
          <a:xfrm>
            <a:off x="633656" y="4236656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E071DEA6-0A18-46B0-84E2-49884005001D}"/>
              </a:ext>
            </a:extLst>
          </p:cNvPr>
          <p:cNvSpPr txBox="1"/>
          <p:nvPr/>
        </p:nvSpPr>
        <p:spPr>
          <a:xfrm>
            <a:off x="6499639" y="1732788"/>
            <a:ext cx="469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o </a:t>
            </a:r>
            <a:r>
              <a:rPr lang="pt-BR" dirty="0" err="1">
                <a:latin typeface="Exo 2" panose="00000500000000000000" pitchFamily="50" charset="0"/>
              </a:rPr>
              <a:t>Toten</a:t>
            </a:r>
            <a:r>
              <a:rPr lang="pt-BR" dirty="0">
                <a:latin typeface="Exo 2" panose="00000500000000000000" pitchFamily="50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a infra;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Geek;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Sabe operar a interface de sistema;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hardware;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0" i="0" dirty="0" err="1">
                <a:effectLst/>
                <a:latin typeface="arial" panose="020B0604020202020204" pitchFamily="34" charset="0"/>
              </a:rPr>
              <a:t>Early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adopter</a:t>
            </a:r>
            <a:r>
              <a:rPr lang="pt-BR" b="0" i="0" dirty="0">
                <a:effectLst/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5B4D3E64-55B4-4DC8-BF78-9303EE7D225E}"/>
              </a:ext>
            </a:extLst>
          </p:cNvPr>
          <p:cNvSpPr txBox="1"/>
          <p:nvPr/>
        </p:nvSpPr>
        <p:spPr>
          <a:xfrm>
            <a:off x="837583" y="1739823"/>
            <a:ext cx="144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Igor;</a:t>
            </a:r>
          </a:p>
        </p:txBody>
      </p:sp>
      <p:pic>
        <p:nvPicPr>
          <p:cNvPr id="2050" name="Picture 2" descr="Sujeito, homem enfrentado, brutal, teia, developer., social, mídia,  marketing, expert., homem laptop, trabalhos, como, smm, perito, colaborador  correia fotorreceptora, ou, programmer., remoto, job., freelance, job.,  aquilo, developer., modernos ...">
            <a:extLst>
              <a:ext uri="{FF2B5EF4-FFF2-40B4-BE49-F238E27FC236}">
                <a16:creationId xmlns:a16="http://schemas.microsoft.com/office/drawing/2014/main" xmlns="" id="{0FD3E6E5-07A4-40F7-8AA2-B08CFD156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t="8251" r="16634" b="5859"/>
          <a:stretch/>
        </p:blipFill>
        <p:spPr bwMode="auto">
          <a:xfrm>
            <a:off x="1710586" y="1413429"/>
            <a:ext cx="1442508" cy="26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BE2A5784-F7B5-4579-B2D8-0F66F4EB3E93}"/>
              </a:ext>
            </a:extLst>
          </p:cNvPr>
          <p:cNvSpPr txBox="1"/>
          <p:nvPr/>
        </p:nvSpPr>
        <p:spPr>
          <a:xfrm>
            <a:off x="962764" y="4695226"/>
            <a:ext cx="588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Dificuldade de saber qual </a:t>
            </a:r>
            <a:r>
              <a:rPr lang="pt-BR" dirty="0" err="1">
                <a:latin typeface="Exo 2" panose="00000500000000000000" pitchFamily="50" charset="0"/>
              </a:rPr>
              <a:t>toten</a:t>
            </a:r>
            <a:r>
              <a:rPr lang="pt-BR" dirty="0">
                <a:latin typeface="Exo 2" panose="00000500000000000000" pitchFamily="50" charset="0"/>
              </a:rPr>
              <a:t> precisa de reparo;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Constantes defeitos;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Falta de informação do defeito;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tem equipe;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tem informação sobre os recursos do sistema.</a:t>
            </a:r>
          </a:p>
        </p:txBody>
      </p:sp>
    </p:spTree>
    <p:extLst>
      <p:ext uri="{BB962C8B-B14F-4D97-AF65-F5344CB8AC3E}">
        <p14:creationId xmlns:p14="http://schemas.microsoft.com/office/powerpoint/2010/main" val="1853061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Exo 2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LUCAS MARINHO QUEIROZ .</dc:creator>
  <cp:lastModifiedBy>Jorge Lucas</cp:lastModifiedBy>
  <cp:revision>24</cp:revision>
  <dcterms:created xsi:type="dcterms:W3CDTF">2020-08-31T02:00:07Z</dcterms:created>
  <dcterms:modified xsi:type="dcterms:W3CDTF">2020-09-07T23:47:35Z</dcterms:modified>
</cp:coreProperties>
</file>