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376DB-67E5-4FC2-A8B8-190875394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FB20A-69A8-4114-86AF-5C82CB25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7530C-0A7F-4697-97A9-216640B5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EE9B1-F484-40B0-BAE7-05492126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208D6-D3A7-427E-847E-5D512F9D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BB5D8-284C-406A-8303-E7EE653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AE706-009A-4038-A7C2-9F9EA54F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FC5CDD-361F-4A05-9D8C-D610963C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3F35C-43DF-4777-A33A-F5E08C8C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6F728-D817-43F5-84BB-B0D0A842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3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8F304B-5B7E-4DB0-A2E0-7725F0A40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450032-7BDC-4A01-ACB7-7BC6B13D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2A331-976D-49A9-99A9-A56D76BD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7C74A-46FD-4B9F-BD7C-1DBBF5E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41346-22EF-44F7-BDBC-AFC21AB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7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B497A-BE3A-427D-92EC-75B8CC4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68DD5-186C-4905-8F42-FBB2FACF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E4CB06-499B-4DDC-A23A-A266812F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AF31F-EA28-4FEA-97E2-F98BB0B3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17042-4C47-4834-84D5-09AACAE9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64CF8-392A-44CD-8508-1E02A19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F9E38C-88EF-4131-9465-3901F0E4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7A2E2-D508-4CAB-9206-CA44F3C2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A90B57-3B28-4BE8-B343-648871F0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D9159-134E-4FFA-9036-E212BDD8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5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7055-5A51-4030-A7A8-E3D5D1D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5F31D-7A2C-4D45-8CB2-A71306F7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9FE0E8-F04B-4CCB-957C-54F717797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72BF12-37CB-4D4D-8F5B-C1BDF2B9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6E00A-3C85-4BA1-A12D-5D369F94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E8226-9F1D-4F47-A025-054CC527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1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216BE-EEEC-4BF4-8D2B-07658A3C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BFFCE-92DC-4F33-8C6C-FD322D38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FDC0C5-2873-41AA-855F-585AECC5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3F9DFA-1771-4F6B-8972-C4CD76D27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5D06A2-AE7A-4501-ADC7-DD9BB409A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5BA298-C1D5-48E2-A1F2-4C13679D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A0D037-4E2F-4E32-B48A-60AAAFD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3AC024-5F97-4E69-B6DB-2571EE1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7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68816-2E29-4E8D-9125-310F4815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557251-6955-49CB-B8CC-992DEF0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E9D462-D06D-4379-8E3D-92721283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C9FC44-B1C3-404D-BC57-8EF40077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1EAFC6-43F1-4402-8001-0392ABB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EA1E22-5278-4F8C-967C-93CD7F8D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4ED80-0194-491C-8581-CD808686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C132-5FC0-4CBF-95D8-ED7939C4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D7B5A-C565-4E37-A964-03C93877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E4DCE7-F6CC-4011-857C-399B18FA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6E2ECC-DD75-459D-8CDC-268C8A67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77EE72-B469-4ACA-927F-95B60D6F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369D1-5F76-4936-900A-B0E047B1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7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07E8F-FFCE-43EB-BA23-CDDB6F81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F872B6-E694-423B-89E1-51CE6A8A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3C9B80-E958-4ADB-91B3-264F82EB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763377-9A5A-4526-960B-E52B4667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472D6-5BC4-4E6E-B6A0-D154F928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CAD0A5-B35A-4EB9-BB87-1B9055E6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864443-E9BD-49C0-81F8-1B42D792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853B4-421C-4F4A-A808-94AB185E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B2D8E-1F67-4806-B4B5-54B77F3F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B411-DC8B-4A5C-A959-3C440392E8CA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0D84C-367A-453E-9F2D-4B4873270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3E955-A96A-4888-A14E-AF99FFCA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60DF-BE3F-49A6-A5D1-66F5F17E2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20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5" Type="http://schemas.microsoft.com/office/2007/relationships/hdphoto" Target="../media/hdphoto2.wdp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dTec Digital School | Digital School">
            <a:extLst>
              <a:ext uri="{FF2B5EF4-FFF2-40B4-BE49-F238E27FC236}">
                <a16:creationId xmlns:a16="http://schemas.microsoft.com/office/drawing/2014/main" id="{24D5F5D3-9169-459C-A403-B086489D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909E9E-AAC5-41C7-9A78-C7B8003BD98A}"/>
              </a:ext>
            </a:extLst>
          </p:cNvPr>
          <p:cNvSpPr txBox="1"/>
          <p:nvPr/>
        </p:nvSpPr>
        <p:spPr>
          <a:xfrm>
            <a:off x="9244207" y="4647156"/>
            <a:ext cx="2417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Exo 2" panose="00000500000000000000" pitchFamily="50" charset="0"/>
              </a:rPr>
              <a:t>Diego </a:t>
            </a:r>
            <a:r>
              <a:rPr lang="pt-BR" dirty="0" err="1">
                <a:latin typeface="Exo 2" panose="00000500000000000000" pitchFamily="50" charset="0"/>
              </a:rPr>
              <a:t>Kurman</a:t>
            </a:r>
            <a:endParaRPr lang="pt-BR" dirty="0">
              <a:latin typeface="Exo 2" panose="00000500000000000000" pitchFamily="50" charset="0"/>
            </a:endParaRPr>
          </a:p>
          <a:p>
            <a:pPr algn="r"/>
            <a:r>
              <a:rPr lang="pt-BR" dirty="0">
                <a:latin typeface="Exo 2" panose="00000500000000000000" pitchFamily="50" charset="0"/>
              </a:rPr>
              <a:t>Igor Rafael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Jorge Lucas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José Lucas</a:t>
            </a:r>
          </a:p>
          <a:p>
            <a:pPr algn="r"/>
            <a:r>
              <a:rPr lang="pt-BR" dirty="0" err="1">
                <a:latin typeface="Exo 2" panose="00000500000000000000" pitchFamily="50" charset="0"/>
              </a:rPr>
              <a:t>Maycon</a:t>
            </a:r>
            <a:r>
              <a:rPr lang="pt-BR" dirty="0">
                <a:latin typeface="Exo 2" panose="00000500000000000000" pitchFamily="50" charset="0"/>
              </a:rPr>
              <a:t> Gomes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12C8B2-E540-48F1-B533-7DFD87840868}"/>
              </a:ext>
            </a:extLst>
          </p:cNvPr>
          <p:cNvSpPr txBox="1"/>
          <p:nvPr/>
        </p:nvSpPr>
        <p:spPr>
          <a:xfrm>
            <a:off x="4436301" y="2967335"/>
            <a:ext cx="331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Grupo 7</a:t>
            </a:r>
          </a:p>
          <a:p>
            <a:pPr algn="ctr"/>
            <a:endParaRPr lang="pt-BR" dirty="0">
              <a:latin typeface="Exo 2" panose="00000500000000000000" pitchFamily="50" charset="0"/>
            </a:endParaRPr>
          </a:p>
          <a:p>
            <a:pPr algn="ctr"/>
            <a:r>
              <a:rPr lang="pt-BR" dirty="0">
                <a:latin typeface="Exo 2" panose="00000500000000000000" pitchFamily="50" charset="0"/>
              </a:rPr>
              <a:t>Geração de ideias</a:t>
            </a:r>
          </a:p>
        </p:txBody>
      </p:sp>
    </p:spTree>
    <p:extLst>
      <p:ext uri="{BB962C8B-B14F-4D97-AF65-F5344CB8AC3E}">
        <p14:creationId xmlns:p14="http://schemas.microsoft.com/office/powerpoint/2010/main" val="30385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845BB3C8-D091-4E4B-9EA8-69A0CD1F94CC}"/>
              </a:ext>
            </a:extLst>
          </p:cNvPr>
          <p:cNvSpPr/>
          <p:nvPr/>
        </p:nvSpPr>
        <p:spPr>
          <a:xfrm>
            <a:off x="2689088" y="1650304"/>
            <a:ext cx="1582287" cy="1055318"/>
          </a:xfrm>
          <a:prstGeom prst="wedgeRectCallout">
            <a:avLst>
              <a:gd name="adj1" fmla="val -47342"/>
              <a:gd name="adj2" fmla="val 729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BandTec Digital School | Digital School">
            <a:extLst>
              <a:ext uri="{FF2B5EF4-FFF2-40B4-BE49-F238E27FC236}">
                <a16:creationId xmlns:a16="http://schemas.microsoft.com/office/drawing/2014/main" id="{4C012BDC-A922-45F7-9B80-0DCEFB2C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CF18AB-749F-4278-8B82-6FB7D6BFC1DD}"/>
              </a:ext>
            </a:extLst>
          </p:cNvPr>
          <p:cNvSpPr txBox="1"/>
          <p:nvPr/>
        </p:nvSpPr>
        <p:spPr>
          <a:xfrm>
            <a:off x="3013523" y="433767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Ideia setor de </a:t>
            </a:r>
            <a:r>
              <a:rPr lang="pt-BR" b="1" dirty="0">
                <a:latin typeface="Exo 2" panose="00000500000000000000" pitchFamily="50" charset="0"/>
              </a:rPr>
              <a:t>Fast Food - </a:t>
            </a:r>
            <a:r>
              <a:rPr lang="pt-BR" dirty="0" err="1">
                <a:latin typeface="Exo 2" panose="00000500000000000000" pitchFamily="50" charset="0"/>
              </a:rPr>
              <a:t>Storyboard</a:t>
            </a:r>
            <a:endParaRPr lang="pt-BR" dirty="0">
              <a:latin typeface="Exo 2" panose="00000500000000000000" pitchFamily="50" charset="0"/>
            </a:endParaRPr>
          </a:p>
        </p:txBody>
      </p:sp>
      <p:pic>
        <p:nvPicPr>
          <p:cNvPr id="3074" name="Picture 2" descr="Ansiedade, estresse, concurso - Pensar Concursos">
            <a:extLst>
              <a:ext uri="{FF2B5EF4-FFF2-40B4-BE49-F238E27FC236}">
                <a16:creationId xmlns:a16="http://schemas.microsoft.com/office/drawing/2014/main" id="{1AA31B03-3AFA-4385-B1DD-0D1A244B0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3878" r="16004"/>
          <a:stretch/>
        </p:blipFill>
        <p:spPr bwMode="auto">
          <a:xfrm>
            <a:off x="764728" y="1776595"/>
            <a:ext cx="1734988" cy="167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5F0182C-8C46-4590-AD9C-82E9F0CD0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4" b="99133" l="0" r="96893">
                        <a14:foregroundMark x1="8757" y1="45087" x2="5650" y2="50000"/>
                        <a14:foregroundMark x1="39831" y1="17052" x2="48588" y2="7225"/>
                        <a14:foregroundMark x1="87288" y1="44509" x2="93503" y2="47688"/>
                        <a14:foregroundMark x1="62994" y1="87283" x2="49435" y2="95376"/>
                        <a14:foregroundMark x1="49435" y1="95376" x2="35311" y2="94220"/>
                        <a14:foregroundMark x1="35311" y1="94220" x2="29379" y2="88150"/>
                        <a14:foregroundMark x1="46045" y1="16185" x2="48305" y2="4046"/>
                        <a14:foregroundMark x1="52825" y1="17052" x2="63842" y2="29480"/>
                        <a14:foregroundMark x1="63842" y1="29480" x2="64124" y2="46243"/>
                        <a14:foregroundMark x1="64124" y1="46243" x2="55932" y2="59827"/>
                        <a14:foregroundMark x1="55932" y1="59827" x2="42655" y2="67052"/>
                        <a14:foregroundMark x1="42655" y1="67052" x2="28249" y2="56647"/>
                        <a14:foregroundMark x1="28249" y1="56647" x2="28531" y2="41908"/>
                        <a14:foregroundMark x1="28531" y1="41908" x2="39831" y2="29480"/>
                        <a14:foregroundMark x1="39831" y1="29480" x2="43503" y2="22832"/>
                        <a14:foregroundMark x1="24859" y1="82659" x2="32768" y2="70520"/>
                        <a14:foregroundMark x1="32768" y1="70520" x2="52260" y2="62428"/>
                        <a14:foregroundMark x1="52260" y1="62428" x2="65537" y2="68208"/>
                        <a14:foregroundMark x1="65537" y1="68208" x2="74294" y2="80058"/>
                        <a14:foregroundMark x1="74294" y1="80058" x2="74294" y2="80058"/>
                        <a14:foregroundMark x1="74576" y1="84393" x2="71469" y2="69364"/>
                        <a14:foregroundMark x1="71469" y1="69364" x2="60452" y2="59249"/>
                        <a14:foregroundMark x1="60452" y1="59249" x2="44633" y2="57803"/>
                        <a14:foregroundMark x1="44633" y1="57803" x2="30791" y2="62717"/>
                        <a14:foregroundMark x1="30791" y1="62717" x2="24859" y2="84971"/>
                        <a14:foregroundMark x1="33333" y1="50867" x2="29379" y2="41329"/>
                        <a14:foregroundMark x1="27966" y1="39017" x2="26271" y2="46243"/>
                        <a14:foregroundMark x1="44915" y1="37861" x2="33051" y2="25723"/>
                        <a14:foregroundMark x1="33051" y1="25723" x2="47175" y2="32659"/>
                        <a14:foregroundMark x1="47175" y1="32659" x2="35028" y2="24566"/>
                        <a14:foregroundMark x1="35028" y1="24566" x2="46045" y2="34104"/>
                        <a14:foregroundMark x1="46045" y1="34104" x2="46328" y2="34104"/>
                        <a14:foregroundMark x1="29379" y1="26590" x2="42655" y2="20520"/>
                        <a14:foregroundMark x1="42655" y1="20520" x2="38701" y2="24566"/>
                        <a14:foregroundMark x1="28249" y1="23410" x2="29661" y2="23121"/>
                        <a14:foregroundMark x1="29661" y1="22832" x2="31638" y2="22832"/>
                        <a14:foregroundMark x1="71186" y1="20520" x2="60169" y2="30058"/>
                        <a14:foregroundMark x1="60169" y1="30058" x2="72881" y2="22832"/>
                        <a14:foregroundMark x1="72881" y1="22832" x2="57910" y2="33237"/>
                        <a14:foregroundMark x1="74576" y1="42486" x2="68644" y2="42197"/>
                        <a14:foregroundMark x1="74294" y1="44509" x2="60734" y2="39306"/>
                        <a14:foregroundMark x1="60734" y1="39306" x2="76836" y2="42197"/>
                        <a14:foregroundMark x1="76836" y1="42197" x2="70621" y2="41329"/>
                        <a14:foregroundMark x1="95480" y1="44798" x2="97175" y2="53757"/>
                        <a14:foregroundMark x1="46893" y1="97110" x2="50565" y2="99133"/>
                        <a14:foregroundMark x1="5932" y1="49422" x2="0" y2="53179"/>
                        <a14:foregroundMark x1="48588" y1="5202" x2="52260" y2="1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893" y="1680279"/>
            <a:ext cx="508698" cy="4972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37DE3A-6534-4C97-A797-CE5781964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4" b="99133" l="0" r="96893">
                        <a14:foregroundMark x1="8757" y1="45087" x2="5650" y2="50000"/>
                        <a14:foregroundMark x1="39831" y1="17052" x2="48588" y2="7225"/>
                        <a14:foregroundMark x1="87288" y1="44509" x2="93503" y2="47688"/>
                        <a14:foregroundMark x1="62994" y1="87283" x2="49435" y2="95376"/>
                        <a14:foregroundMark x1="49435" y1="95376" x2="35311" y2="94220"/>
                        <a14:foregroundMark x1="35311" y1="94220" x2="29379" y2="88150"/>
                        <a14:foregroundMark x1="46045" y1="16185" x2="48305" y2="4046"/>
                        <a14:foregroundMark x1="52825" y1="17052" x2="63842" y2="29480"/>
                        <a14:foregroundMark x1="63842" y1="29480" x2="64124" y2="46243"/>
                        <a14:foregroundMark x1="64124" y1="46243" x2="55932" y2="59827"/>
                        <a14:foregroundMark x1="55932" y1="59827" x2="42655" y2="67052"/>
                        <a14:foregroundMark x1="42655" y1="67052" x2="28249" y2="56647"/>
                        <a14:foregroundMark x1="28249" y1="56647" x2="28531" y2="41908"/>
                        <a14:foregroundMark x1="28531" y1="41908" x2="39831" y2="29480"/>
                        <a14:foregroundMark x1="39831" y1="29480" x2="43503" y2="22832"/>
                        <a14:foregroundMark x1="24859" y1="82659" x2="32768" y2="70520"/>
                        <a14:foregroundMark x1="32768" y1="70520" x2="52260" y2="62428"/>
                        <a14:foregroundMark x1="52260" y1="62428" x2="65537" y2="68208"/>
                        <a14:foregroundMark x1="65537" y1="68208" x2="74294" y2="80058"/>
                        <a14:foregroundMark x1="74294" y1="80058" x2="74294" y2="80058"/>
                        <a14:foregroundMark x1="74576" y1="84393" x2="71469" y2="69364"/>
                        <a14:foregroundMark x1="71469" y1="69364" x2="60452" y2="59249"/>
                        <a14:foregroundMark x1="60452" y1="59249" x2="44633" y2="57803"/>
                        <a14:foregroundMark x1="44633" y1="57803" x2="30791" y2="62717"/>
                        <a14:foregroundMark x1="30791" y1="62717" x2="24859" y2="84971"/>
                        <a14:foregroundMark x1="33333" y1="50867" x2="29379" y2="41329"/>
                        <a14:foregroundMark x1="27966" y1="39017" x2="26271" y2="46243"/>
                        <a14:foregroundMark x1="44915" y1="37861" x2="33051" y2="25723"/>
                        <a14:foregroundMark x1="33051" y1="25723" x2="47175" y2="32659"/>
                        <a14:foregroundMark x1="47175" y1="32659" x2="35028" y2="24566"/>
                        <a14:foregroundMark x1="35028" y1="24566" x2="46045" y2="34104"/>
                        <a14:foregroundMark x1="46045" y1="34104" x2="46328" y2="34104"/>
                        <a14:foregroundMark x1="29379" y1="26590" x2="42655" y2="20520"/>
                        <a14:foregroundMark x1="42655" y1="20520" x2="38701" y2="24566"/>
                        <a14:foregroundMark x1="28249" y1="23410" x2="29661" y2="23121"/>
                        <a14:foregroundMark x1="29661" y1="22832" x2="31638" y2="22832"/>
                        <a14:foregroundMark x1="71186" y1="20520" x2="60169" y2="30058"/>
                        <a14:foregroundMark x1="60169" y1="30058" x2="72881" y2="22832"/>
                        <a14:foregroundMark x1="72881" y1="22832" x2="57910" y2="33237"/>
                        <a14:foregroundMark x1="74576" y1="42486" x2="68644" y2="42197"/>
                        <a14:foregroundMark x1="74294" y1="44509" x2="60734" y2="39306"/>
                        <a14:foregroundMark x1="60734" y1="39306" x2="76836" y2="42197"/>
                        <a14:foregroundMark x1="76836" y1="42197" x2="70621" y2="41329"/>
                        <a14:foregroundMark x1="95480" y1="44798" x2="97175" y2="53757"/>
                        <a14:foregroundMark x1="46893" y1="97110" x2="50565" y2="99133"/>
                        <a14:foregroundMark x1="5932" y1="49422" x2="0" y2="53179"/>
                        <a14:foregroundMark x1="48588" y1="5202" x2="52260" y2="1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220" y="1718722"/>
            <a:ext cx="449946" cy="4397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E2A7B0-90F7-4554-B38C-9D408FA4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4" b="99133" l="0" r="96893">
                        <a14:foregroundMark x1="8757" y1="45087" x2="5650" y2="50000"/>
                        <a14:foregroundMark x1="39831" y1="17052" x2="48588" y2="7225"/>
                        <a14:foregroundMark x1="87288" y1="44509" x2="93503" y2="47688"/>
                        <a14:foregroundMark x1="62994" y1="87283" x2="49435" y2="95376"/>
                        <a14:foregroundMark x1="49435" y1="95376" x2="35311" y2="94220"/>
                        <a14:foregroundMark x1="35311" y1="94220" x2="29379" y2="88150"/>
                        <a14:foregroundMark x1="46045" y1="16185" x2="48305" y2="4046"/>
                        <a14:foregroundMark x1="52825" y1="17052" x2="63842" y2="29480"/>
                        <a14:foregroundMark x1="63842" y1="29480" x2="64124" y2="46243"/>
                        <a14:foregroundMark x1="64124" y1="46243" x2="55932" y2="59827"/>
                        <a14:foregroundMark x1="55932" y1="59827" x2="42655" y2="67052"/>
                        <a14:foregroundMark x1="42655" y1="67052" x2="28249" y2="56647"/>
                        <a14:foregroundMark x1="28249" y1="56647" x2="28531" y2="41908"/>
                        <a14:foregroundMark x1="28531" y1="41908" x2="39831" y2="29480"/>
                        <a14:foregroundMark x1="39831" y1="29480" x2="43503" y2="22832"/>
                        <a14:foregroundMark x1="24859" y1="82659" x2="32768" y2="70520"/>
                        <a14:foregroundMark x1="32768" y1="70520" x2="52260" y2="62428"/>
                        <a14:foregroundMark x1="52260" y1="62428" x2="65537" y2="68208"/>
                        <a14:foregroundMark x1="65537" y1="68208" x2="74294" y2="80058"/>
                        <a14:foregroundMark x1="74294" y1="80058" x2="74294" y2="80058"/>
                        <a14:foregroundMark x1="74576" y1="84393" x2="71469" y2="69364"/>
                        <a14:foregroundMark x1="71469" y1="69364" x2="60452" y2="59249"/>
                        <a14:foregroundMark x1="60452" y1="59249" x2="44633" y2="57803"/>
                        <a14:foregroundMark x1="44633" y1="57803" x2="30791" y2="62717"/>
                        <a14:foregroundMark x1="30791" y1="62717" x2="24859" y2="84971"/>
                        <a14:foregroundMark x1="33333" y1="50867" x2="29379" y2="41329"/>
                        <a14:foregroundMark x1="27966" y1="39017" x2="26271" y2="46243"/>
                        <a14:foregroundMark x1="44915" y1="37861" x2="33051" y2="25723"/>
                        <a14:foregroundMark x1="33051" y1="25723" x2="47175" y2="32659"/>
                        <a14:foregroundMark x1="47175" y1="32659" x2="35028" y2="24566"/>
                        <a14:foregroundMark x1="35028" y1="24566" x2="46045" y2="34104"/>
                        <a14:foregroundMark x1="46045" y1="34104" x2="46328" y2="34104"/>
                        <a14:foregroundMark x1="29379" y1="26590" x2="42655" y2="20520"/>
                        <a14:foregroundMark x1="42655" y1="20520" x2="38701" y2="24566"/>
                        <a14:foregroundMark x1="28249" y1="23410" x2="29661" y2="23121"/>
                        <a14:foregroundMark x1="29661" y1="22832" x2="31638" y2="22832"/>
                        <a14:foregroundMark x1="71186" y1="20520" x2="60169" y2="30058"/>
                        <a14:foregroundMark x1="60169" y1="30058" x2="72881" y2="22832"/>
                        <a14:foregroundMark x1="72881" y1="22832" x2="57910" y2="33237"/>
                        <a14:foregroundMark x1="74576" y1="42486" x2="68644" y2="42197"/>
                        <a14:foregroundMark x1="74294" y1="44509" x2="60734" y2="39306"/>
                        <a14:foregroundMark x1="60734" y1="39306" x2="76836" y2="42197"/>
                        <a14:foregroundMark x1="76836" y1="42197" x2="70621" y2="41329"/>
                        <a14:foregroundMark x1="95480" y1="44798" x2="97175" y2="53757"/>
                        <a14:foregroundMark x1="46893" y1="97110" x2="50565" y2="99133"/>
                        <a14:foregroundMark x1="5932" y1="49422" x2="0" y2="53179"/>
                        <a14:foregroundMark x1="48588" y1="5202" x2="52260" y2="1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9946" y="2177481"/>
            <a:ext cx="447965" cy="4378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D996F54-9FDA-4414-921B-8FB903EA8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4" b="99133" l="0" r="96893">
                        <a14:foregroundMark x1="8757" y1="45087" x2="5650" y2="50000"/>
                        <a14:foregroundMark x1="39831" y1="17052" x2="48588" y2="7225"/>
                        <a14:foregroundMark x1="87288" y1="44509" x2="93503" y2="47688"/>
                        <a14:foregroundMark x1="62994" y1="87283" x2="49435" y2="95376"/>
                        <a14:foregroundMark x1="49435" y1="95376" x2="35311" y2="94220"/>
                        <a14:foregroundMark x1="35311" y1="94220" x2="29379" y2="88150"/>
                        <a14:foregroundMark x1="46045" y1="16185" x2="48305" y2="4046"/>
                        <a14:foregroundMark x1="52825" y1="17052" x2="63842" y2="29480"/>
                        <a14:foregroundMark x1="63842" y1="29480" x2="64124" y2="46243"/>
                        <a14:foregroundMark x1="64124" y1="46243" x2="55932" y2="59827"/>
                        <a14:foregroundMark x1="55932" y1="59827" x2="42655" y2="67052"/>
                        <a14:foregroundMark x1="42655" y1="67052" x2="28249" y2="56647"/>
                        <a14:foregroundMark x1="28249" y1="56647" x2="28531" y2="41908"/>
                        <a14:foregroundMark x1="28531" y1="41908" x2="39831" y2="29480"/>
                        <a14:foregroundMark x1="39831" y1="29480" x2="43503" y2="22832"/>
                        <a14:foregroundMark x1="24859" y1="82659" x2="32768" y2="70520"/>
                        <a14:foregroundMark x1="32768" y1="70520" x2="52260" y2="62428"/>
                        <a14:foregroundMark x1="52260" y1="62428" x2="65537" y2="68208"/>
                        <a14:foregroundMark x1="65537" y1="68208" x2="74294" y2="80058"/>
                        <a14:foregroundMark x1="74294" y1="80058" x2="74294" y2="80058"/>
                        <a14:foregroundMark x1="74576" y1="84393" x2="71469" y2="69364"/>
                        <a14:foregroundMark x1="71469" y1="69364" x2="60452" y2="59249"/>
                        <a14:foregroundMark x1="60452" y1="59249" x2="44633" y2="57803"/>
                        <a14:foregroundMark x1="44633" y1="57803" x2="30791" y2="62717"/>
                        <a14:foregroundMark x1="30791" y1="62717" x2="24859" y2="84971"/>
                        <a14:foregroundMark x1="33333" y1="50867" x2="29379" y2="41329"/>
                        <a14:foregroundMark x1="27966" y1="39017" x2="26271" y2="46243"/>
                        <a14:foregroundMark x1="44915" y1="37861" x2="33051" y2="25723"/>
                        <a14:foregroundMark x1="33051" y1="25723" x2="47175" y2="32659"/>
                        <a14:foregroundMark x1="47175" y1="32659" x2="35028" y2="24566"/>
                        <a14:foregroundMark x1="35028" y1="24566" x2="46045" y2="34104"/>
                        <a14:foregroundMark x1="46045" y1="34104" x2="46328" y2="34104"/>
                        <a14:foregroundMark x1="29379" y1="26590" x2="42655" y2="20520"/>
                        <a14:foregroundMark x1="42655" y1="20520" x2="38701" y2="24566"/>
                        <a14:foregroundMark x1="28249" y1="23410" x2="29661" y2="23121"/>
                        <a14:foregroundMark x1="29661" y1="22832" x2="31638" y2="22832"/>
                        <a14:foregroundMark x1="71186" y1="20520" x2="60169" y2="30058"/>
                        <a14:foregroundMark x1="60169" y1="30058" x2="72881" y2="22832"/>
                        <a14:foregroundMark x1="72881" y1="22832" x2="57910" y2="33237"/>
                        <a14:foregroundMark x1="74576" y1="42486" x2="68644" y2="42197"/>
                        <a14:foregroundMark x1="74294" y1="44509" x2="60734" y2="39306"/>
                        <a14:foregroundMark x1="60734" y1="39306" x2="76836" y2="42197"/>
                        <a14:foregroundMark x1="76836" y1="42197" x2="70621" y2="41329"/>
                        <a14:foregroundMark x1="95480" y1="44798" x2="97175" y2="53757"/>
                        <a14:foregroundMark x1="46893" y1="97110" x2="50565" y2="99133"/>
                        <a14:foregroundMark x1="5932" y1="49422" x2="0" y2="53179"/>
                        <a14:foregroundMark x1="48588" y1="5202" x2="52260" y2="1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9637" y="2226918"/>
            <a:ext cx="395562" cy="38662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8F03BA2-352D-4CB9-92E2-9E45CDF1BA69}"/>
              </a:ext>
            </a:extLst>
          </p:cNvPr>
          <p:cNvSpPr/>
          <p:nvPr/>
        </p:nvSpPr>
        <p:spPr>
          <a:xfrm>
            <a:off x="633658" y="1578578"/>
            <a:ext cx="3732116" cy="206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A52E8A2-1BDA-4C37-9128-5CFFE82328BF}"/>
              </a:ext>
            </a:extLst>
          </p:cNvPr>
          <p:cNvSpPr/>
          <p:nvPr/>
        </p:nvSpPr>
        <p:spPr>
          <a:xfrm>
            <a:off x="4569594" y="1578578"/>
            <a:ext cx="4541700" cy="206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82" name="Picture 10" descr="Monitor Icon - Free Download, PNG and Vector">
            <a:extLst>
              <a:ext uri="{FF2B5EF4-FFF2-40B4-BE49-F238E27FC236}">
                <a16:creationId xmlns:a16="http://schemas.microsoft.com/office/drawing/2014/main" id="{A706CE3D-5C81-4BC6-B431-BEB86B340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1223" r="7216" b="19995"/>
          <a:stretch/>
        </p:blipFill>
        <p:spPr bwMode="auto">
          <a:xfrm>
            <a:off x="5899759" y="1718722"/>
            <a:ext cx="2938405" cy="18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63938C-8616-4A65-B768-A2BF127769AC}"/>
              </a:ext>
            </a:extLst>
          </p:cNvPr>
          <p:cNvSpPr txBox="1"/>
          <p:nvPr/>
        </p:nvSpPr>
        <p:spPr>
          <a:xfrm>
            <a:off x="6103578" y="1857586"/>
            <a:ext cx="1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Exo 2" panose="00000500000000000000" pitchFamily="50" charset="0"/>
              </a:rPr>
              <a:t>Visão Geral</a:t>
            </a:r>
          </a:p>
        </p:txBody>
      </p:sp>
      <p:pic>
        <p:nvPicPr>
          <p:cNvPr id="3086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id="{704D3D98-28C0-4F20-B33C-5DD7233E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5" y="2238625"/>
            <a:ext cx="410977" cy="39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Line Chart 3 Icon | Line Iconset | IconsMind">
            <a:extLst>
              <a:ext uri="{FF2B5EF4-FFF2-40B4-BE49-F238E27FC236}">
                <a16:creationId xmlns:a16="http://schemas.microsoft.com/office/drawing/2014/main" id="{2AFAC895-5E96-47E1-9F6F-16991B8D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09" y="2214126"/>
            <a:ext cx="443183" cy="4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86A24B-8051-4740-9218-24332A64C3DC}"/>
              </a:ext>
            </a:extLst>
          </p:cNvPr>
          <p:cNvSpPr txBox="1"/>
          <p:nvPr/>
        </p:nvSpPr>
        <p:spPr>
          <a:xfrm>
            <a:off x="7323157" y="1857586"/>
            <a:ext cx="1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Exo 2" panose="00000500000000000000" pitchFamily="50" charset="0"/>
              </a:rPr>
              <a:t>Uso geral</a:t>
            </a:r>
          </a:p>
        </p:txBody>
      </p:sp>
      <p:pic>
        <p:nvPicPr>
          <p:cNvPr id="3090" name="Picture 18" descr="Totem Icons - Download Free Vector Icons | Noun Project">
            <a:extLst>
              <a:ext uri="{FF2B5EF4-FFF2-40B4-BE49-F238E27FC236}">
                <a16:creationId xmlns:a16="http://schemas.microsoft.com/office/drawing/2014/main" id="{6AA3114A-EB11-40F9-92A4-67CB95E1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5440" r="21150" b="8477"/>
          <a:stretch/>
        </p:blipFill>
        <p:spPr bwMode="auto">
          <a:xfrm>
            <a:off x="7481272" y="2169251"/>
            <a:ext cx="394778" cy="62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Totem Icons - Download Free Vector Icons | Noun Project">
            <a:extLst>
              <a:ext uri="{FF2B5EF4-FFF2-40B4-BE49-F238E27FC236}">
                <a16:creationId xmlns:a16="http://schemas.microsoft.com/office/drawing/2014/main" id="{022E3048-C42D-44BF-AC86-757FDC350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5440" r="21150" b="8477"/>
          <a:stretch/>
        </p:blipFill>
        <p:spPr bwMode="auto">
          <a:xfrm>
            <a:off x="7834683" y="2178333"/>
            <a:ext cx="389027" cy="6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Totem Icons - Download Free Vector Icons | Noun Project">
            <a:extLst>
              <a:ext uri="{FF2B5EF4-FFF2-40B4-BE49-F238E27FC236}">
                <a16:creationId xmlns:a16="http://schemas.microsoft.com/office/drawing/2014/main" id="{B77C0845-3759-45AB-865A-6689E560A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9" t="5440" r="21150" b="8477"/>
          <a:stretch/>
        </p:blipFill>
        <p:spPr bwMode="auto">
          <a:xfrm>
            <a:off x="8194907" y="2177493"/>
            <a:ext cx="375325" cy="5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id="{D6AA5321-5CF6-4523-A57F-52D755D9E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74" y="2404643"/>
            <a:ext cx="117970" cy="1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id="{999D8A8A-6E76-4E60-8CD9-6FAA9B57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57" y="2389072"/>
            <a:ext cx="117970" cy="1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lert, danger, sign, warning icon">
            <a:extLst>
              <a:ext uri="{FF2B5EF4-FFF2-40B4-BE49-F238E27FC236}">
                <a16:creationId xmlns:a16="http://schemas.microsoft.com/office/drawing/2014/main" id="{9B2F86D1-7390-4077-8CE6-F884040B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00" y="2166904"/>
            <a:ext cx="143442" cy="14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id="{42CABADA-20CF-41D8-B7A1-57AA7FD6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30" y="2389072"/>
            <a:ext cx="117970" cy="1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Question Icon of Glyph style - Available in SVG, PNG, EPS, AI &amp; Icon fonts">
            <a:extLst>
              <a:ext uri="{FF2B5EF4-FFF2-40B4-BE49-F238E27FC236}">
                <a16:creationId xmlns:a16="http://schemas.microsoft.com/office/drawing/2014/main" id="{08C750B8-D189-4994-90DD-DDBB1AB5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31" y="1899832"/>
            <a:ext cx="1427418" cy="14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A691BB2-65EC-4BB9-B529-BE6FCD2DAC2D}"/>
              </a:ext>
            </a:extLst>
          </p:cNvPr>
          <p:cNvGrpSpPr/>
          <p:nvPr/>
        </p:nvGrpSpPr>
        <p:grpSpPr>
          <a:xfrm>
            <a:off x="622144" y="3775306"/>
            <a:ext cx="4495603" cy="2417691"/>
            <a:chOff x="-56447" y="4200066"/>
            <a:chExt cx="4541700" cy="2069926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424968E-76C9-4D53-BF1C-40409A1DE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659" y="4396300"/>
              <a:ext cx="1219579" cy="1677457"/>
            </a:xfrm>
            <a:prstGeom prst="rect">
              <a:avLst/>
            </a:prstGeom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7CC76DA-80D1-478B-9181-5252B6327D77}"/>
                </a:ext>
              </a:extLst>
            </p:cNvPr>
            <p:cNvSpPr/>
            <p:nvPr/>
          </p:nvSpPr>
          <p:spPr>
            <a:xfrm>
              <a:off x="-56447" y="4200066"/>
              <a:ext cx="4541700" cy="2069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Picture 10" descr="Monitor Icon - Free Download, PNG and Vector">
              <a:extLst>
                <a:ext uri="{FF2B5EF4-FFF2-40B4-BE49-F238E27FC236}">
                  <a16:creationId xmlns:a16="http://schemas.microsoft.com/office/drawing/2014/main" id="{BE7B5F32-313A-4118-B19B-54ED0C6EE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4" t="11223" r="7216" b="19995"/>
            <a:stretch/>
          </p:blipFill>
          <p:spPr bwMode="auto">
            <a:xfrm>
              <a:off x="1330167" y="4340210"/>
              <a:ext cx="2947566" cy="182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C5EBF81-6B74-4A32-8DB6-1F2FEEEBF032}"/>
                </a:ext>
              </a:extLst>
            </p:cNvPr>
            <p:cNvSpPr txBox="1"/>
            <p:nvPr/>
          </p:nvSpPr>
          <p:spPr>
            <a:xfrm>
              <a:off x="1533985" y="4479074"/>
              <a:ext cx="1426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Exo 2" panose="00000500000000000000" pitchFamily="50" charset="0"/>
                </a:rPr>
                <a:t>Visão Geral</a:t>
              </a:r>
            </a:p>
          </p:txBody>
        </p:sp>
        <p:pic>
          <p:nvPicPr>
            <p:cNvPr id="30" name="Picture 14" descr="Download Line Png Icon Free - Transparent Line Chart Icon, Png Download -  uokpl.rs">
              <a:extLst>
                <a:ext uri="{FF2B5EF4-FFF2-40B4-BE49-F238E27FC236}">
                  <a16:creationId xmlns:a16="http://schemas.microsoft.com/office/drawing/2014/main" id="{CBEB4FCB-C72F-4464-AA78-EBE867A2E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212" y="4860113"/>
              <a:ext cx="386837" cy="39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6" descr="Line Chart 3 Icon | Line Iconset | IconsMind">
              <a:extLst>
                <a:ext uri="{FF2B5EF4-FFF2-40B4-BE49-F238E27FC236}">
                  <a16:creationId xmlns:a16="http://schemas.microsoft.com/office/drawing/2014/main" id="{A2F865A9-DAA2-4807-B181-67F4237C2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316" y="4835614"/>
              <a:ext cx="417151" cy="443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80984B9-FFB6-4196-BDF6-6CACA959E6C1}"/>
                </a:ext>
              </a:extLst>
            </p:cNvPr>
            <p:cNvSpPr txBox="1"/>
            <p:nvPr/>
          </p:nvSpPr>
          <p:spPr>
            <a:xfrm>
              <a:off x="2753564" y="4479074"/>
              <a:ext cx="1426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Exo 2" panose="00000500000000000000" pitchFamily="50" charset="0"/>
                </a:rPr>
                <a:t>Uso geral</a:t>
              </a:r>
            </a:p>
          </p:txBody>
        </p:sp>
        <p:pic>
          <p:nvPicPr>
            <p:cNvPr id="35" name="Picture 18" descr="Totem Icons - Download Free Vector Icons | Noun Project">
              <a:extLst>
                <a:ext uri="{FF2B5EF4-FFF2-40B4-BE49-F238E27FC236}">
                  <a16:creationId xmlns:a16="http://schemas.microsoft.com/office/drawing/2014/main" id="{F383D4D8-E591-412A-B294-F275D5E8DF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9" t="5440" r="21150" b="8477"/>
            <a:stretch/>
          </p:blipFill>
          <p:spPr bwMode="auto">
            <a:xfrm>
              <a:off x="3018775" y="4790739"/>
              <a:ext cx="270784" cy="45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Totem Icons - Download Free Vector Icons | Noun Project">
              <a:extLst>
                <a:ext uri="{FF2B5EF4-FFF2-40B4-BE49-F238E27FC236}">
                  <a16:creationId xmlns:a16="http://schemas.microsoft.com/office/drawing/2014/main" id="{6514A232-5CE4-4120-AA71-679E75D65C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9" t="5440" r="21150" b="8477"/>
            <a:stretch/>
          </p:blipFill>
          <p:spPr bwMode="auto">
            <a:xfrm>
              <a:off x="3366435" y="4799821"/>
              <a:ext cx="270784" cy="45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8" descr="Totem Icons - Download Free Vector Icons | Noun Project">
              <a:extLst>
                <a:ext uri="{FF2B5EF4-FFF2-40B4-BE49-F238E27FC236}">
                  <a16:creationId xmlns:a16="http://schemas.microsoft.com/office/drawing/2014/main" id="{FAD59A11-4BB1-4853-969A-BDEE44F82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9" t="5440" r="21150" b="8477"/>
            <a:stretch/>
          </p:blipFill>
          <p:spPr bwMode="auto">
            <a:xfrm>
              <a:off x="3712957" y="4798981"/>
              <a:ext cx="270784" cy="45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4" descr="Download Line Png Icon Free - Transparent Line Chart Icon, Png Download -  uokpl.rs">
              <a:extLst>
                <a:ext uri="{FF2B5EF4-FFF2-40B4-BE49-F238E27FC236}">
                  <a16:creationId xmlns:a16="http://schemas.microsoft.com/office/drawing/2014/main" id="{F7CDADF2-2C32-456C-9A9B-643EB0359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339" y="4935715"/>
              <a:ext cx="111041" cy="11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4" descr="Download Line Png Icon Free - Transparent Line Chart Icon, Png Download -  uokpl.rs">
              <a:extLst>
                <a:ext uri="{FF2B5EF4-FFF2-40B4-BE49-F238E27FC236}">
                  <a16:creationId xmlns:a16="http://schemas.microsoft.com/office/drawing/2014/main" id="{C65DE294-51AA-4A54-A473-ECCA46DF1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247" y="4935715"/>
              <a:ext cx="111041" cy="11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4" descr="Download Line Png Icon Free - Transparent Line Chart Icon, Png Download -  uokpl.rs">
              <a:extLst>
                <a:ext uri="{FF2B5EF4-FFF2-40B4-BE49-F238E27FC236}">
                  <a16:creationId xmlns:a16="http://schemas.microsoft.com/office/drawing/2014/main" id="{AD4BD631-B424-41FF-B8FE-501E15024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722" y="4935715"/>
              <a:ext cx="111041" cy="11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6" name="Picture 24" descr="Officina da Cozinha – Soluções para cozinhas &amp; equipamentos de food service">
            <a:extLst>
              <a:ext uri="{FF2B5EF4-FFF2-40B4-BE49-F238E27FC236}">
                <a16:creationId xmlns:a16="http://schemas.microsoft.com/office/drawing/2014/main" id="{F44EB178-15C4-4308-BE10-DCB0A952F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14336" r="15273" b="14702"/>
          <a:stretch/>
        </p:blipFill>
        <p:spPr bwMode="auto">
          <a:xfrm>
            <a:off x="4164963" y="4482555"/>
            <a:ext cx="135874" cy="1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tângulo 76">
            <a:extLst>
              <a:ext uri="{FF2B5EF4-FFF2-40B4-BE49-F238E27FC236}">
                <a16:creationId xmlns:a16="http://schemas.microsoft.com/office/drawing/2014/main" id="{6611E1CD-4431-40B4-AFBC-C7C5826FE4D1}"/>
              </a:ext>
            </a:extLst>
          </p:cNvPr>
          <p:cNvSpPr/>
          <p:nvPr/>
        </p:nvSpPr>
        <p:spPr>
          <a:xfrm>
            <a:off x="5201883" y="3766201"/>
            <a:ext cx="3909411" cy="241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00" name="Picture 28" descr="happy-cartoon-png-3 | A1Fitness">
            <a:extLst>
              <a:ext uri="{FF2B5EF4-FFF2-40B4-BE49-F238E27FC236}">
                <a16:creationId xmlns:a16="http://schemas.microsoft.com/office/drawing/2014/main" id="{09C53CC5-BE05-4D42-98A0-11DD499F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81" y="4020688"/>
            <a:ext cx="1809113" cy="19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Top Telegram Bots of 2017: 8 Innovating and Fun Chatbots | by SAP  Conversational AI | Chatbots Magazine">
            <a:extLst>
              <a:ext uri="{FF2B5EF4-FFF2-40B4-BE49-F238E27FC236}">
                <a16:creationId xmlns:a16="http://schemas.microsoft.com/office/drawing/2014/main" id="{FA426BF7-1A2F-4DFF-8110-57DA5CBC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46" y="3606448"/>
            <a:ext cx="1607320" cy="275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70C48119-1AF8-48B1-B07C-97C9186A752F}"/>
              </a:ext>
            </a:extLst>
          </p:cNvPr>
          <p:cNvSpPr/>
          <p:nvPr/>
        </p:nvSpPr>
        <p:spPr>
          <a:xfrm>
            <a:off x="9223823" y="1578577"/>
            <a:ext cx="2375277" cy="4614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Balão de Fala: Retângulo 52">
            <a:extLst>
              <a:ext uri="{FF2B5EF4-FFF2-40B4-BE49-F238E27FC236}">
                <a16:creationId xmlns:a16="http://schemas.microsoft.com/office/drawing/2014/main" id="{C46E5B1A-C36F-4864-AE0A-525F09D8FC0A}"/>
              </a:ext>
            </a:extLst>
          </p:cNvPr>
          <p:cNvSpPr/>
          <p:nvPr/>
        </p:nvSpPr>
        <p:spPr>
          <a:xfrm>
            <a:off x="9466532" y="1781348"/>
            <a:ext cx="1708689" cy="1137215"/>
          </a:xfrm>
          <a:prstGeom prst="wedgeRectCallout">
            <a:avLst>
              <a:gd name="adj1" fmla="val -31947"/>
              <a:gd name="adj2" fmla="val 784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04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7F24FB56-A02D-4B6E-A02D-4B103E5E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30" y="1911026"/>
            <a:ext cx="327599" cy="3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2AD4C374-DC6C-478B-B8DB-2505DB6C2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79" y="2300864"/>
            <a:ext cx="550115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4F068122-7AF9-4DF8-ABB9-E5FFC9D0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63" y="1811198"/>
            <a:ext cx="550115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8E433CEE-EC8F-49E6-AF60-A7E5BFAA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439" y="2509175"/>
            <a:ext cx="341804" cy="3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EF9478DA-4766-47CB-B634-238D2D4C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67" y="2184617"/>
            <a:ext cx="495460" cy="4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Totem Icons - Download Free Vector Icons | Noun Project">
            <a:extLst>
              <a:ext uri="{FF2B5EF4-FFF2-40B4-BE49-F238E27FC236}">
                <a16:creationId xmlns:a16="http://schemas.microsoft.com/office/drawing/2014/main" id="{74FB78E7-A821-4439-85CB-0173A0DF1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494" y="3177847"/>
            <a:ext cx="2311304" cy="23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Download Line Png Icon Free - Transparent Line Chart Icon, Png Download -  uokpl.rs">
            <a:extLst>
              <a:ext uri="{FF2B5EF4-FFF2-40B4-BE49-F238E27FC236}">
                <a16:creationId xmlns:a16="http://schemas.microsoft.com/office/drawing/2014/main" id="{E0C4A30A-4968-40D0-AE3D-FF1EC585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26" y="3896965"/>
            <a:ext cx="504001" cy="4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Ícone Like Facebook PNG EM ALTA RESOLUÇÃO para baixar grátis!">
            <a:extLst>
              <a:ext uri="{FF2B5EF4-FFF2-40B4-BE49-F238E27FC236}">
                <a16:creationId xmlns:a16="http://schemas.microsoft.com/office/drawing/2014/main" id="{BE2B27F8-D1CB-48F4-AD4B-8CDD5529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329" y="3165984"/>
            <a:ext cx="557007" cy="5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LottoCap - Título de capitalização 100% digital com prêmios na hora!">
            <a:extLst>
              <a:ext uri="{FF2B5EF4-FFF2-40B4-BE49-F238E27FC236}">
                <a16:creationId xmlns:a16="http://schemas.microsoft.com/office/drawing/2014/main" id="{08939B33-F896-43FA-802D-9E3CD612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393" y="4139203"/>
            <a:ext cx="1202078" cy="20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0BCB4E-504A-4508-A3FD-6E91E5BA974C}"/>
              </a:ext>
            </a:extLst>
          </p:cNvPr>
          <p:cNvSpPr txBox="1"/>
          <p:nvPr/>
        </p:nvSpPr>
        <p:spPr>
          <a:xfrm>
            <a:off x="4567277" y="1206235"/>
            <a:ext cx="372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" panose="00000500000000000000" pitchFamily="50" charset="0"/>
              </a:rPr>
              <a:t>Gestor ver máquinas estressadas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C88D2B-EE70-4490-82C7-F9644A19561A}"/>
              </a:ext>
            </a:extLst>
          </p:cNvPr>
          <p:cNvSpPr txBox="1"/>
          <p:nvPr/>
        </p:nvSpPr>
        <p:spPr>
          <a:xfrm>
            <a:off x="573794" y="6230672"/>
            <a:ext cx="420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" panose="00000500000000000000" pitchFamily="50" charset="0"/>
              </a:rPr>
              <a:t>Deixa alguns totens em manutenção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462AC3B-5E2D-4B3A-966B-9C30D15A3AC5}"/>
              </a:ext>
            </a:extLst>
          </p:cNvPr>
          <p:cNvSpPr txBox="1"/>
          <p:nvPr/>
        </p:nvSpPr>
        <p:spPr>
          <a:xfrm>
            <a:off x="5163768" y="6232358"/>
            <a:ext cx="420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Exo 2" panose="00000500000000000000" pitchFamily="50" charset="0"/>
              </a:rPr>
              <a:t>Automação de relatórios via </a:t>
            </a:r>
            <a:r>
              <a:rPr lang="pt-BR" dirty="0" err="1">
                <a:latin typeface="Exo 2" panose="00000500000000000000" pitchFamily="50" charset="0"/>
              </a:rPr>
              <a:t>telegram</a:t>
            </a:r>
            <a:endParaRPr lang="pt-BR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andTec Digital School | Digital School">
            <a:extLst>
              <a:ext uri="{FF2B5EF4-FFF2-40B4-BE49-F238E27FC236}">
                <a16:creationId xmlns:a16="http://schemas.microsoft.com/office/drawing/2014/main" id="{3CC8B883-DEC6-4417-8C7E-D2CE213A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4B10E0-1717-4593-9215-B2D4D86BFE88}"/>
              </a:ext>
            </a:extLst>
          </p:cNvPr>
          <p:cNvSpPr txBox="1"/>
          <p:nvPr/>
        </p:nvSpPr>
        <p:spPr>
          <a:xfrm>
            <a:off x="4328287" y="564054"/>
            <a:ext cx="353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Exo 2" panose="00000500000000000000" pitchFamily="50" charset="0"/>
              </a:rPr>
              <a:t>Proto</a:t>
            </a:r>
            <a:r>
              <a:rPr lang="pt-BR" b="1" dirty="0">
                <a:latin typeface="Exo 2" panose="00000500000000000000" pitchFamily="50" charset="0"/>
              </a:rPr>
              <a:t> Persona – </a:t>
            </a:r>
            <a:r>
              <a:rPr lang="pt-BR" b="1" dirty="0" err="1">
                <a:latin typeface="Exo 2" panose="00000500000000000000" pitchFamily="50" charset="0"/>
              </a:rPr>
              <a:t>Fastech</a:t>
            </a:r>
            <a:endParaRPr lang="pt-BR" b="1" dirty="0">
              <a:latin typeface="Exo 2" panose="000005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D9890D-8D7F-41A7-BB95-BDCACE508432}"/>
              </a:ext>
            </a:extLst>
          </p:cNvPr>
          <p:cNvSpPr/>
          <p:nvPr/>
        </p:nvSpPr>
        <p:spPr>
          <a:xfrm>
            <a:off x="633657" y="1400491"/>
            <a:ext cx="5028107" cy="264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FA49B4-2EF7-4215-9A29-EA396C224E52}"/>
              </a:ext>
            </a:extLst>
          </p:cNvPr>
          <p:cNvSpPr/>
          <p:nvPr/>
        </p:nvSpPr>
        <p:spPr>
          <a:xfrm>
            <a:off x="6335086" y="1400490"/>
            <a:ext cx="5028107" cy="2640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E54422A-F249-4808-A913-593244F3CFB7}"/>
              </a:ext>
            </a:extLst>
          </p:cNvPr>
          <p:cNvSpPr/>
          <p:nvPr/>
        </p:nvSpPr>
        <p:spPr>
          <a:xfrm>
            <a:off x="633656" y="4198502"/>
            <a:ext cx="10729537" cy="240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0F403E-88A1-461B-B11C-90A87684B0C5}"/>
              </a:ext>
            </a:extLst>
          </p:cNvPr>
          <p:cNvSpPr txBox="1"/>
          <p:nvPr/>
        </p:nvSpPr>
        <p:spPr>
          <a:xfrm>
            <a:off x="633656" y="1427766"/>
            <a:ext cx="2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Persona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C61490-0160-4D7A-9D20-11720E42E4C4}"/>
              </a:ext>
            </a:extLst>
          </p:cNvPr>
          <p:cNvSpPr txBox="1"/>
          <p:nvPr/>
        </p:nvSpPr>
        <p:spPr>
          <a:xfrm>
            <a:off x="6335086" y="1458868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Informações e características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A47613-7892-4AAC-B20C-691C8665CD05}"/>
              </a:ext>
            </a:extLst>
          </p:cNvPr>
          <p:cNvSpPr txBox="1"/>
          <p:nvPr/>
        </p:nvSpPr>
        <p:spPr>
          <a:xfrm>
            <a:off x="633656" y="4236656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71DEA6-0A18-46B0-84E2-49884005001D}"/>
              </a:ext>
            </a:extLst>
          </p:cNvPr>
          <p:cNvSpPr txBox="1"/>
          <p:nvPr/>
        </p:nvSpPr>
        <p:spPr>
          <a:xfrm>
            <a:off x="6499639" y="1732788"/>
            <a:ext cx="469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Adultos;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Pagamento digital (</a:t>
            </a:r>
            <a:r>
              <a:rPr lang="pt-BR" dirty="0" err="1">
                <a:latin typeface="Exo 2" panose="00000500000000000000" pitchFamily="50" charset="0"/>
              </a:rPr>
              <a:t>QrCode</a:t>
            </a:r>
            <a:r>
              <a:rPr lang="pt-BR" dirty="0">
                <a:latin typeface="Exo 2" panose="00000500000000000000" pitchFamily="50" charset="0"/>
              </a:rPr>
              <a:t>, Cartão, VR);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Gosta de carne;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Peso médio elevado;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Gosta de tech (mas não </a:t>
            </a:r>
            <a:r>
              <a:rPr lang="pt-BR" dirty="0" err="1">
                <a:latin typeface="arial" panose="020B0604020202020204" pitchFamily="34" charset="0"/>
              </a:rPr>
              <a:t>e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arly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adopter</a:t>
            </a:r>
            <a:r>
              <a:rPr lang="pt-BR" b="0" i="0" dirty="0">
                <a:effectLst/>
                <a:latin typeface="Exo 2" panose="00000500000000000000" pitchFamily="50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Praticidade;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Mora em metrópole;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Decidido.</a:t>
            </a:r>
          </a:p>
        </p:txBody>
      </p:sp>
      <p:pic>
        <p:nvPicPr>
          <p:cNvPr id="1026" name="Picture 2" descr="Man Sitting Alone In Restaurant With Laptop Stock Image - Image of  lifestyle, eating: 38300407">
            <a:extLst>
              <a:ext uri="{FF2B5EF4-FFF2-40B4-BE49-F238E27FC236}">
                <a16:creationId xmlns:a16="http://schemas.microsoft.com/office/drawing/2014/main" id="{1D901612-963C-462B-85A4-7E091F20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98" y="2100332"/>
            <a:ext cx="2790136" cy="18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4D3E64-55B4-4DC8-BF78-9303EE7D225E}"/>
              </a:ext>
            </a:extLst>
          </p:cNvPr>
          <p:cNvSpPr txBox="1"/>
          <p:nvPr/>
        </p:nvSpPr>
        <p:spPr>
          <a:xfrm>
            <a:off x="837583" y="1739823"/>
            <a:ext cx="144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Gabriel;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89D2E31-8795-48AA-B159-9D446B25DFCA}"/>
              </a:ext>
            </a:extLst>
          </p:cNvPr>
          <p:cNvSpPr txBox="1"/>
          <p:nvPr/>
        </p:nvSpPr>
        <p:spPr>
          <a:xfrm>
            <a:off x="931961" y="4763379"/>
            <a:ext cx="469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Fome;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Pressa;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que ser importunado no pedido;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Pouco tempo de almoço;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Quer ser atendido rápido;</a:t>
            </a:r>
          </a:p>
        </p:txBody>
      </p:sp>
    </p:spTree>
    <p:extLst>
      <p:ext uri="{BB962C8B-B14F-4D97-AF65-F5344CB8AC3E}">
        <p14:creationId xmlns:p14="http://schemas.microsoft.com/office/powerpoint/2010/main" val="83237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andTec Digital School | Digital School">
            <a:extLst>
              <a:ext uri="{FF2B5EF4-FFF2-40B4-BE49-F238E27FC236}">
                <a16:creationId xmlns:a16="http://schemas.microsoft.com/office/drawing/2014/main" id="{3CC8B883-DEC6-4417-8C7E-D2CE213A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4B10E0-1717-4593-9215-B2D4D86BFE88}"/>
              </a:ext>
            </a:extLst>
          </p:cNvPr>
          <p:cNvSpPr txBox="1"/>
          <p:nvPr/>
        </p:nvSpPr>
        <p:spPr>
          <a:xfrm>
            <a:off x="2567836" y="738721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Exo 2" panose="00000500000000000000" pitchFamily="50" charset="0"/>
              </a:rPr>
              <a:t>Proto</a:t>
            </a:r>
            <a:r>
              <a:rPr lang="pt-BR" b="1" dirty="0">
                <a:latin typeface="Exo 2" panose="00000500000000000000" pitchFamily="50" charset="0"/>
              </a:rPr>
              <a:t> Persona – </a:t>
            </a:r>
            <a:r>
              <a:rPr lang="pt-BR" b="1" dirty="0" err="1">
                <a:latin typeface="Exo 2" panose="00000500000000000000" pitchFamily="50" charset="0"/>
              </a:rPr>
              <a:t>Fastech</a:t>
            </a:r>
            <a:endParaRPr lang="pt-BR" b="1" dirty="0">
              <a:latin typeface="Exo 2" panose="000005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D9890D-8D7F-41A7-BB95-BDCACE508432}"/>
              </a:ext>
            </a:extLst>
          </p:cNvPr>
          <p:cNvSpPr/>
          <p:nvPr/>
        </p:nvSpPr>
        <p:spPr>
          <a:xfrm>
            <a:off x="633657" y="1400491"/>
            <a:ext cx="5028107" cy="264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FA49B4-2EF7-4215-9A29-EA396C224E52}"/>
              </a:ext>
            </a:extLst>
          </p:cNvPr>
          <p:cNvSpPr/>
          <p:nvPr/>
        </p:nvSpPr>
        <p:spPr>
          <a:xfrm>
            <a:off x="6335086" y="1400490"/>
            <a:ext cx="5028107" cy="2640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E54422A-F249-4808-A913-593244F3CFB7}"/>
              </a:ext>
            </a:extLst>
          </p:cNvPr>
          <p:cNvSpPr/>
          <p:nvPr/>
        </p:nvSpPr>
        <p:spPr>
          <a:xfrm>
            <a:off x="633656" y="4198502"/>
            <a:ext cx="10729537" cy="240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0F403E-88A1-461B-B11C-90A87684B0C5}"/>
              </a:ext>
            </a:extLst>
          </p:cNvPr>
          <p:cNvSpPr txBox="1"/>
          <p:nvPr/>
        </p:nvSpPr>
        <p:spPr>
          <a:xfrm>
            <a:off x="633656" y="1427766"/>
            <a:ext cx="2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Persona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C61490-0160-4D7A-9D20-11720E42E4C4}"/>
              </a:ext>
            </a:extLst>
          </p:cNvPr>
          <p:cNvSpPr txBox="1"/>
          <p:nvPr/>
        </p:nvSpPr>
        <p:spPr>
          <a:xfrm>
            <a:off x="6335086" y="1458868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Informações e características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A47613-7892-4AAC-B20C-691C8665CD05}"/>
              </a:ext>
            </a:extLst>
          </p:cNvPr>
          <p:cNvSpPr txBox="1"/>
          <p:nvPr/>
        </p:nvSpPr>
        <p:spPr>
          <a:xfrm>
            <a:off x="633656" y="4236656"/>
            <a:ext cx="3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71DEA6-0A18-46B0-84E2-49884005001D}"/>
              </a:ext>
            </a:extLst>
          </p:cNvPr>
          <p:cNvSpPr txBox="1"/>
          <p:nvPr/>
        </p:nvSpPr>
        <p:spPr>
          <a:xfrm>
            <a:off x="6499639" y="1732788"/>
            <a:ext cx="469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o </a:t>
            </a:r>
            <a:r>
              <a:rPr lang="pt-BR" dirty="0" err="1">
                <a:latin typeface="Exo 2" panose="00000500000000000000" pitchFamily="50" charset="0"/>
              </a:rPr>
              <a:t>Toten</a:t>
            </a:r>
            <a:r>
              <a:rPr lang="pt-BR" dirty="0">
                <a:latin typeface="Exo 2" panose="00000500000000000000" pitchFamily="50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a infra;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Geek;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Sabe operar a interface de sistema;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Conhece hardware;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0" i="0" dirty="0" err="1">
                <a:effectLst/>
                <a:latin typeface="arial" panose="020B0604020202020204" pitchFamily="34" charset="0"/>
              </a:rPr>
              <a:t>Early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adopter</a:t>
            </a:r>
            <a:r>
              <a:rPr lang="pt-BR" b="0" i="0" dirty="0">
                <a:effectLst/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Exo 2" panose="00000500000000000000" pitchFamily="50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4D3E64-55B4-4DC8-BF78-9303EE7D225E}"/>
              </a:ext>
            </a:extLst>
          </p:cNvPr>
          <p:cNvSpPr txBox="1"/>
          <p:nvPr/>
        </p:nvSpPr>
        <p:spPr>
          <a:xfrm>
            <a:off x="837583" y="1739823"/>
            <a:ext cx="144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Igor;</a:t>
            </a:r>
          </a:p>
        </p:txBody>
      </p:sp>
      <p:pic>
        <p:nvPicPr>
          <p:cNvPr id="2050" name="Picture 2" descr="Sujeito, homem enfrentado, brutal, teia, developer., social, mídia,  marketing, expert., homem laptop, trabalhos, como, smm, perito, colaborador  correia fotorreceptora, ou, programmer., remoto, job., freelance, job.,  aquilo, developer., modernos ...">
            <a:extLst>
              <a:ext uri="{FF2B5EF4-FFF2-40B4-BE49-F238E27FC236}">
                <a16:creationId xmlns:a16="http://schemas.microsoft.com/office/drawing/2014/main" id="{0FD3E6E5-07A4-40F7-8AA2-B08CFD156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 t="8251" r="16634" b="5859"/>
          <a:stretch/>
        </p:blipFill>
        <p:spPr bwMode="auto">
          <a:xfrm>
            <a:off x="1710586" y="1413429"/>
            <a:ext cx="1442508" cy="26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E2A5784-F7B5-4579-B2D8-0F66F4EB3E93}"/>
              </a:ext>
            </a:extLst>
          </p:cNvPr>
          <p:cNvSpPr txBox="1"/>
          <p:nvPr/>
        </p:nvSpPr>
        <p:spPr>
          <a:xfrm>
            <a:off x="962764" y="4695226"/>
            <a:ext cx="588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Dificuldade de saber qual </a:t>
            </a:r>
            <a:r>
              <a:rPr lang="pt-BR" dirty="0" err="1">
                <a:latin typeface="Exo 2" panose="00000500000000000000" pitchFamily="50" charset="0"/>
              </a:rPr>
              <a:t>toten</a:t>
            </a:r>
            <a:r>
              <a:rPr lang="pt-BR" dirty="0">
                <a:latin typeface="Exo 2" panose="00000500000000000000" pitchFamily="50" charset="0"/>
              </a:rPr>
              <a:t> precisa de reparo;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Constantes defeitos;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Falta de informação do defeito;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tem equipe;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Exo 2" panose="00000500000000000000" pitchFamily="50" charset="0"/>
              </a:rPr>
              <a:t>Não tem informação sobre os recursos do sistema.</a:t>
            </a:r>
          </a:p>
        </p:txBody>
      </p:sp>
    </p:spTree>
    <p:extLst>
      <p:ext uri="{BB962C8B-B14F-4D97-AF65-F5344CB8AC3E}">
        <p14:creationId xmlns:p14="http://schemas.microsoft.com/office/powerpoint/2010/main" val="185306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andTec Digital School | Digital School">
            <a:extLst>
              <a:ext uri="{FF2B5EF4-FFF2-40B4-BE49-F238E27FC236}">
                <a16:creationId xmlns:a16="http://schemas.microsoft.com/office/drawing/2014/main" id="{4C012BDC-A922-45F7-9B80-0DCEFB2C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CF18AB-749F-4278-8B82-6FB7D6BFC1DD}"/>
              </a:ext>
            </a:extLst>
          </p:cNvPr>
          <p:cNvSpPr txBox="1"/>
          <p:nvPr/>
        </p:nvSpPr>
        <p:spPr>
          <a:xfrm>
            <a:off x="2577230" y="1031158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Ideia setor de </a:t>
            </a:r>
            <a:r>
              <a:rPr lang="pt-BR" b="1" dirty="0">
                <a:latin typeface="Exo 2" panose="00000500000000000000" pitchFamily="50" charset="0"/>
              </a:rPr>
              <a:t>Educação - </a:t>
            </a:r>
            <a:r>
              <a:rPr lang="pt-BR" dirty="0" err="1">
                <a:latin typeface="Exo 2" panose="00000500000000000000" pitchFamily="50" charset="0"/>
              </a:rPr>
              <a:t>Storyboard</a:t>
            </a:r>
            <a:endParaRPr lang="pt-BR" dirty="0">
              <a:latin typeface="Exo 2" panose="00000500000000000000" pitchFamily="50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422CE8-3E0D-4E19-B408-FA3EF0E2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91" y="1734879"/>
            <a:ext cx="9484617" cy="495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8BCCC98-0764-49BB-A5FB-68FBE9E75B38}"/>
              </a:ext>
            </a:extLst>
          </p:cNvPr>
          <p:cNvSpPr/>
          <p:nvPr/>
        </p:nvSpPr>
        <p:spPr>
          <a:xfrm>
            <a:off x="6865523" y="4136434"/>
            <a:ext cx="623536" cy="62066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64F04E7-D1A2-4608-917A-810EE8C2605F}"/>
              </a:ext>
            </a:extLst>
          </p:cNvPr>
          <p:cNvSpPr/>
          <p:nvPr/>
        </p:nvSpPr>
        <p:spPr>
          <a:xfrm>
            <a:off x="9614770" y="4214517"/>
            <a:ext cx="623536" cy="62066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rver (computing) - Wikipedia">
            <a:extLst>
              <a:ext uri="{FF2B5EF4-FFF2-40B4-BE49-F238E27FC236}">
                <a16:creationId xmlns:a16="http://schemas.microsoft.com/office/drawing/2014/main" id="{FE83FD71-6F6B-4FF8-9171-55A89674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37" y="2090168"/>
            <a:ext cx="812385" cy="8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andTec Digital School | Digital School">
            <a:extLst>
              <a:ext uri="{FF2B5EF4-FFF2-40B4-BE49-F238E27FC236}">
                <a16:creationId xmlns:a16="http://schemas.microsoft.com/office/drawing/2014/main" id="{4C012BDC-A922-45F7-9B80-0DCEFB2C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5" y="163844"/>
            <a:ext cx="2329201" cy="8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CF18AB-749F-4278-8B82-6FB7D6BFC1DD}"/>
              </a:ext>
            </a:extLst>
          </p:cNvPr>
          <p:cNvSpPr txBox="1"/>
          <p:nvPr/>
        </p:nvSpPr>
        <p:spPr>
          <a:xfrm>
            <a:off x="2637339" y="603102"/>
            <a:ext cx="70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" panose="00000500000000000000" pitchFamily="50" charset="0"/>
              </a:rPr>
              <a:t>Ideia setor </a:t>
            </a:r>
            <a:r>
              <a:rPr lang="pt-BR" b="1" dirty="0">
                <a:latin typeface="Exo 2" panose="00000500000000000000" pitchFamily="50" charset="0"/>
              </a:rPr>
              <a:t>Empresarial (Apoio a Home Office) - </a:t>
            </a:r>
            <a:r>
              <a:rPr lang="pt-BR" dirty="0" err="1">
                <a:latin typeface="Exo 2" panose="00000500000000000000" pitchFamily="50" charset="0"/>
              </a:rPr>
              <a:t>Storyboard</a:t>
            </a:r>
            <a:endParaRPr lang="pt-BR" dirty="0">
              <a:latin typeface="Exo 2" panose="00000500000000000000" pitchFamily="50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68679BA-7F70-4CEF-B98D-01A41D2E0632}"/>
              </a:ext>
            </a:extLst>
          </p:cNvPr>
          <p:cNvGrpSpPr/>
          <p:nvPr/>
        </p:nvGrpSpPr>
        <p:grpSpPr>
          <a:xfrm>
            <a:off x="2138656" y="1737358"/>
            <a:ext cx="1582287" cy="1055318"/>
            <a:chOff x="2689088" y="1650304"/>
            <a:chExt cx="1582287" cy="1055318"/>
          </a:xfrm>
        </p:grpSpPr>
        <p:sp>
          <p:nvSpPr>
            <p:cNvPr id="4" name="Balão de Fala: Retângulo 3">
              <a:extLst>
                <a:ext uri="{FF2B5EF4-FFF2-40B4-BE49-F238E27FC236}">
                  <a16:creationId xmlns:a16="http://schemas.microsoft.com/office/drawing/2014/main" id="{DCDE05AB-1DB2-46A0-967D-67307E54E9EC}"/>
                </a:ext>
              </a:extLst>
            </p:cNvPr>
            <p:cNvSpPr/>
            <p:nvPr/>
          </p:nvSpPr>
          <p:spPr>
            <a:xfrm>
              <a:off x="2689088" y="1650304"/>
              <a:ext cx="1582287" cy="1055318"/>
            </a:xfrm>
            <a:prstGeom prst="wedgeRectCallout">
              <a:avLst>
                <a:gd name="adj1" fmla="val -47342"/>
                <a:gd name="adj2" fmla="val 729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70E742A-F0F7-4266-A5FC-BD6398113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34" b="99133" l="0" r="96893">
                          <a14:foregroundMark x1="8757" y1="45087" x2="5650" y2="50000"/>
                          <a14:foregroundMark x1="39831" y1="17052" x2="48588" y2="7225"/>
                          <a14:foregroundMark x1="87288" y1="44509" x2="93503" y2="47688"/>
                          <a14:foregroundMark x1="62994" y1="87283" x2="49435" y2="95376"/>
                          <a14:foregroundMark x1="49435" y1="95376" x2="35311" y2="94220"/>
                          <a14:foregroundMark x1="35311" y1="94220" x2="29379" y2="88150"/>
                          <a14:foregroundMark x1="46045" y1="16185" x2="48305" y2="4046"/>
                          <a14:foregroundMark x1="52825" y1="17052" x2="63842" y2="29480"/>
                          <a14:foregroundMark x1="63842" y1="29480" x2="64124" y2="46243"/>
                          <a14:foregroundMark x1="64124" y1="46243" x2="55932" y2="59827"/>
                          <a14:foregroundMark x1="55932" y1="59827" x2="42655" y2="67052"/>
                          <a14:foregroundMark x1="42655" y1="67052" x2="28249" y2="56647"/>
                          <a14:foregroundMark x1="28249" y1="56647" x2="28531" y2="41908"/>
                          <a14:foregroundMark x1="28531" y1="41908" x2="39831" y2="29480"/>
                          <a14:foregroundMark x1="39831" y1="29480" x2="43503" y2="22832"/>
                          <a14:foregroundMark x1="24859" y1="82659" x2="32768" y2="70520"/>
                          <a14:foregroundMark x1="32768" y1="70520" x2="52260" y2="62428"/>
                          <a14:foregroundMark x1="52260" y1="62428" x2="65537" y2="68208"/>
                          <a14:foregroundMark x1="65537" y1="68208" x2="74294" y2="80058"/>
                          <a14:foregroundMark x1="74294" y1="80058" x2="74294" y2="80058"/>
                          <a14:foregroundMark x1="74576" y1="84393" x2="71469" y2="69364"/>
                          <a14:foregroundMark x1="71469" y1="69364" x2="60452" y2="59249"/>
                          <a14:foregroundMark x1="60452" y1="59249" x2="44633" y2="57803"/>
                          <a14:foregroundMark x1="44633" y1="57803" x2="30791" y2="62717"/>
                          <a14:foregroundMark x1="30791" y1="62717" x2="24859" y2="84971"/>
                          <a14:foregroundMark x1="33333" y1="50867" x2="29379" y2="41329"/>
                          <a14:foregroundMark x1="27966" y1="39017" x2="26271" y2="46243"/>
                          <a14:foregroundMark x1="44915" y1="37861" x2="33051" y2="25723"/>
                          <a14:foregroundMark x1="33051" y1="25723" x2="47175" y2="32659"/>
                          <a14:foregroundMark x1="47175" y1="32659" x2="35028" y2="24566"/>
                          <a14:foregroundMark x1="35028" y1="24566" x2="46045" y2="34104"/>
                          <a14:foregroundMark x1="46045" y1="34104" x2="46328" y2="34104"/>
                          <a14:foregroundMark x1="29379" y1="26590" x2="42655" y2="20520"/>
                          <a14:foregroundMark x1="42655" y1="20520" x2="38701" y2="24566"/>
                          <a14:foregroundMark x1="28249" y1="23410" x2="29661" y2="23121"/>
                          <a14:foregroundMark x1="29661" y1="22832" x2="31638" y2="22832"/>
                          <a14:foregroundMark x1="71186" y1="20520" x2="60169" y2="30058"/>
                          <a14:foregroundMark x1="60169" y1="30058" x2="72881" y2="22832"/>
                          <a14:foregroundMark x1="72881" y1="22832" x2="57910" y2="33237"/>
                          <a14:foregroundMark x1="74576" y1="42486" x2="68644" y2="42197"/>
                          <a14:foregroundMark x1="74294" y1="44509" x2="60734" y2="39306"/>
                          <a14:foregroundMark x1="60734" y1="39306" x2="76836" y2="42197"/>
                          <a14:foregroundMark x1="76836" y1="42197" x2="70621" y2="41329"/>
                          <a14:foregroundMark x1="95480" y1="44798" x2="97175" y2="53757"/>
                          <a14:foregroundMark x1="46893" y1="97110" x2="50565" y2="99133"/>
                          <a14:foregroundMark x1="5932" y1="49422" x2="0" y2="53179"/>
                          <a14:foregroundMark x1="48588" y1="5202" x2="52260" y2="17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97893" y="1680279"/>
              <a:ext cx="508698" cy="49720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7F15E39-8FF9-416A-9116-DC2ABD36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34" b="99133" l="0" r="96893">
                          <a14:foregroundMark x1="8757" y1="45087" x2="5650" y2="50000"/>
                          <a14:foregroundMark x1="39831" y1="17052" x2="48588" y2="7225"/>
                          <a14:foregroundMark x1="87288" y1="44509" x2="93503" y2="47688"/>
                          <a14:foregroundMark x1="62994" y1="87283" x2="49435" y2="95376"/>
                          <a14:foregroundMark x1="49435" y1="95376" x2="35311" y2="94220"/>
                          <a14:foregroundMark x1="35311" y1="94220" x2="29379" y2="88150"/>
                          <a14:foregroundMark x1="46045" y1="16185" x2="48305" y2="4046"/>
                          <a14:foregroundMark x1="52825" y1="17052" x2="63842" y2="29480"/>
                          <a14:foregroundMark x1="63842" y1="29480" x2="64124" y2="46243"/>
                          <a14:foregroundMark x1="64124" y1="46243" x2="55932" y2="59827"/>
                          <a14:foregroundMark x1="55932" y1="59827" x2="42655" y2="67052"/>
                          <a14:foregroundMark x1="42655" y1="67052" x2="28249" y2="56647"/>
                          <a14:foregroundMark x1="28249" y1="56647" x2="28531" y2="41908"/>
                          <a14:foregroundMark x1="28531" y1="41908" x2="39831" y2="29480"/>
                          <a14:foregroundMark x1="39831" y1="29480" x2="43503" y2="22832"/>
                          <a14:foregroundMark x1="24859" y1="82659" x2="32768" y2="70520"/>
                          <a14:foregroundMark x1="32768" y1="70520" x2="52260" y2="62428"/>
                          <a14:foregroundMark x1="52260" y1="62428" x2="65537" y2="68208"/>
                          <a14:foregroundMark x1="65537" y1="68208" x2="74294" y2="80058"/>
                          <a14:foregroundMark x1="74294" y1="80058" x2="74294" y2="80058"/>
                          <a14:foregroundMark x1="74576" y1="84393" x2="71469" y2="69364"/>
                          <a14:foregroundMark x1="71469" y1="69364" x2="60452" y2="59249"/>
                          <a14:foregroundMark x1="60452" y1="59249" x2="44633" y2="57803"/>
                          <a14:foregroundMark x1="44633" y1="57803" x2="30791" y2="62717"/>
                          <a14:foregroundMark x1="30791" y1="62717" x2="24859" y2="84971"/>
                          <a14:foregroundMark x1="33333" y1="50867" x2="29379" y2="41329"/>
                          <a14:foregroundMark x1="27966" y1="39017" x2="26271" y2="46243"/>
                          <a14:foregroundMark x1="44915" y1="37861" x2="33051" y2="25723"/>
                          <a14:foregroundMark x1="33051" y1="25723" x2="47175" y2="32659"/>
                          <a14:foregroundMark x1="47175" y1="32659" x2="35028" y2="24566"/>
                          <a14:foregroundMark x1="35028" y1="24566" x2="46045" y2="34104"/>
                          <a14:foregroundMark x1="46045" y1="34104" x2="46328" y2="34104"/>
                          <a14:foregroundMark x1="29379" y1="26590" x2="42655" y2="20520"/>
                          <a14:foregroundMark x1="42655" y1="20520" x2="38701" y2="24566"/>
                          <a14:foregroundMark x1="28249" y1="23410" x2="29661" y2="23121"/>
                          <a14:foregroundMark x1="29661" y1="22832" x2="31638" y2="22832"/>
                          <a14:foregroundMark x1="71186" y1="20520" x2="60169" y2="30058"/>
                          <a14:foregroundMark x1="60169" y1="30058" x2="72881" y2="22832"/>
                          <a14:foregroundMark x1="72881" y1="22832" x2="57910" y2="33237"/>
                          <a14:foregroundMark x1="74576" y1="42486" x2="68644" y2="42197"/>
                          <a14:foregroundMark x1="74294" y1="44509" x2="60734" y2="39306"/>
                          <a14:foregroundMark x1="60734" y1="39306" x2="76836" y2="42197"/>
                          <a14:foregroundMark x1="76836" y1="42197" x2="70621" y2="41329"/>
                          <a14:foregroundMark x1="95480" y1="44798" x2="97175" y2="53757"/>
                          <a14:foregroundMark x1="46893" y1="97110" x2="50565" y2="99133"/>
                          <a14:foregroundMark x1="5932" y1="49422" x2="0" y2="53179"/>
                          <a14:foregroundMark x1="48588" y1="5202" x2="52260" y2="17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97220" y="1718722"/>
              <a:ext cx="449946" cy="439778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394195D-2213-4646-8063-4D71B50E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34" b="99133" l="0" r="96893">
                          <a14:foregroundMark x1="8757" y1="45087" x2="5650" y2="50000"/>
                          <a14:foregroundMark x1="39831" y1="17052" x2="48588" y2="7225"/>
                          <a14:foregroundMark x1="87288" y1="44509" x2="93503" y2="47688"/>
                          <a14:foregroundMark x1="62994" y1="87283" x2="49435" y2="95376"/>
                          <a14:foregroundMark x1="49435" y1="95376" x2="35311" y2="94220"/>
                          <a14:foregroundMark x1="35311" y1="94220" x2="29379" y2="88150"/>
                          <a14:foregroundMark x1="46045" y1="16185" x2="48305" y2="4046"/>
                          <a14:foregroundMark x1="52825" y1="17052" x2="63842" y2="29480"/>
                          <a14:foregroundMark x1="63842" y1="29480" x2="64124" y2="46243"/>
                          <a14:foregroundMark x1="64124" y1="46243" x2="55932" y2="59827"/>
                          <a14:foregroundMark x1="55932" y1="59827" x2="42655" y2="67052"/>
                          <a14:foregroundMark x1="42655" y1="67052" x2="28249" y2="56647"/>
                          <a14:foregroundMark x1="28249" y1="56647" x2="28531" y2="41908"/>
                          <a14:foregroundMark x1="28531" y1="41908" x2="39831" y2="29480"/>
                          <a14:foregroundMark x1="39831" y1="29480" x2="43503" y2="22832"/>
                          <a14:foregroundMark x1="24859" y1="82659" x2="32768" y2="70520"/>
                          <a14:foregroundMark x1="32768" y1="70520" x2="52260" y2="62428"/>
                          <a14:foregroundMark x1="52260" y1="62428" x2="65537" y2="68208"/>
                          <a14:foregroundMark x1="65537" y1="68208" x2="74294" y2="80058"/>
                          <a14:foregroundMark x1="74294" y1="80058" x2="74294" y2="80058"/>
                          <a14:foregroundMark x1="74576" y1="84393" x2="71469" y2="69364"/>
                          <a14:foregroundMark x1="71469" y1="69364" x2="60452" y2="59249"/>
                          <a14:foregroundMark x1="60452" y1="59249" x2="44633" y2="57803"/>
                          <a14:foregroundMark x1="44633" y1="57803" x2="30791" y2="62717"/>
                          <a14:foregroundMark x1="30791" y1="62717" x2="24859" y2="84971"/>
                          <a14:foregroundMark x1="33333" y1="50867" x2="29379" y2="41329"/>
                          <a14:foregroundMark x1="27966" y1="39017" x2="26271" y2="46243"/>
                          <a14:foregroundMark x1="44915" y1="37861" x2="33051" y2="25723"/>
                          <a14:foregroundMark x1="33051" y1="25723" x2="47175" y2="32659"/>
                          <a14:foregroundMark x1="47175" y1="32659" x2="35028" y2="24566"/>
                          <a14:foregroundMark x1="35028" y1="24566" x2="46045" y2="34104"/>
                          <a14:foregroundMark x1="46045" y1="34104" x2="46328" y2="34104"/>
                          <a14:foregroundMark x1="29379" y1="26590" x2="42655" y2="20520"/>
                          <a14:foregroundMark x1="42655" y1="20520" x2="38701" y2="24566"/>
                          <a14:foregroundMark x1="28249" y1="23410" x2="29661" y2="23121"/>
                          <a14:foregroundMark x1="29661" y1="22832" x2="31638" y2="22832"/>
                          <a14:foregroundMark x1="71186" y1="20520" x2="60169" y2="30058"/>
                          <a14:foregroundMark x1="60169" y1="30058" x2="72881" y2="22832"/>
                          <a14:foregroundMark x1="72881" y1="22832" x2="57910" y2="33237"/>
                          <a14:foregroundMark x1="74576" y1="42486" x2="68644" y2="42197"/>
                          <a14:foregroundMark x1="74294" y1="44509" x2="60734" y2="39306"/>
                          <a14:foregroundMark x1="60734" y1="39306" x2="76836" y2="42197"/>
                          <a14:foregroundMark x1="76836" y1="42197" x2="70621" y2="41329"/>
                          <a14:foregroundMark x1="95480" y1="44798" x2="97175" y2="53757"/>
                          <a14:foregroundMark x1="46893" y1="97110" x2="50565" y2="99133"/>
                          <a14:foregroundMark x1="5932" y1="49422" x2="0" y2="53179"/>
                          <a14:foregroundMark x1="48588" y1="5202" x2="52260" y2="17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9946" y="2177481"/>
              <a:ext cx="447965" cy="43784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072EDAD-5263-434F-9943-046E7B01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34" b="99133" l="0" r="96893">
                          <a14:foregroundMark x1="8757" y1="45087" x2="5650" y2="50000"/>
                          <a14:foregroundMark x1="39831" y1="17052" x2="48588" y2="7225"/>
                          <a14:foregroundMark x1="87288" y1="44509" x2="93503" y2="47688"/>
                          <a14:foregroundMark x1="62994" y1="87283" x2="49435" y2="95376"/>
                          <a14:foregroundMark x1="49435" y1="95376" x2="35311" y2="94220"/>
                          <a14:foregroundMark x1="35311" y1="94220" x2="29379" y2="88150"/>
                          <a14:foregroundMark x1="46045" y1="16185" x2="48305" y2="4046"/>
                          <a14:foregroundMark x1="52825" y1="17052" x2="63842" y2="29480"/>
                          <a14:foregroundMark x1="63842" y1="29480" x2="64124" y2="46243"/>
                          <a14:foregroundMark x1="64124" y1="46243" x2="55932" y2="59827"/>
                          <a14:foregroundMark x1="55932" y1="59827" x2="42655" y2="67052"/>
                          <a14:foregroundMark x1="42655" y1="67052" x2="28249" y2="56647"/>
                          <a14:foregroundMark x1="28249" y1="56647" x2="28531" y2="41908"/>
                          <a14:foregroundMark x1="28531" y1="41908" x2="39831" y2="29480"/>
                          <a14:foregroundMark x1="39831" y1="29480" x2="43503" y2="22832"/>
                          <a14:foregroundMark x1="24859" y1="82659" x2="32768" y2="70520"/>
                          <a14:foregroundMark x1="32768" y1="70520" x2="52260" y2="62428"/>
                          <a14:foregroundMark x1="52260" y1="62428" x2="65537" y2="68208"/>
                          <a14:foregroundMark x1="65537" y1="68208" x2="74294" y2="80058"/>
                          <a14:foregroundMark x1="74294" y1="80058" x2="74294" y2="80058"/>
                          <a14:foregroundMark x1="74576" y1="84393" x2="71469" y2="69364"/>
                          <a14:foregroundMark x1="71469" y1="69364" x2="60452" y2="59249"/>
                          <a14:foregroundMark x1="60452" y1="59249" x2="44633" y2="57803"/>
                          <a14:foregroundMark x1="44633" y1="57803" x2="30791" y2="62717"/>
                          <a14:foregroundMark x1="30791" y1="62717" x2="24859" y2="84971"/>
                          <a14:foregroundMark x1="33333" y1="50867" x2="29379" y2="41329"/>
                          <a14:foregroundMark x1="27966" y1="39017" x2="26271" y2="46243"/>
                          <a14:foregroundMark x1="44915" y1="37861" x2="33051" y2="25723"/>
                          <a14:foregroundMark x1="33051" y1="25723" x2="47175" y2="32659"/>
                          <a14:foregroundMark x1="47175" y1="32659" x2="35028" y2="24566"/>
                          <a14:foregroundMark x1="35028" y1="24566" x2="46045" y2="34104"/>
                          <a14:foregroundMark x1="46045" y1="34104" x2="46328" y2="34104"/>
                          <a14:foregroundMark x1="29379" y1="26590" x2="42655" y2="20520"/>
                          <a14:foregroundMark x1="42655" y1="20520" x2="38701" y2="24566"/>
                          <a14:foregroundMark x1="28249" y1="23410" x2="29661" y2="23121"/>
                          <a14:foregroundMark x1="29661" y1="22832" x2="31638" y2="22832"/>
                          <a14:foregroundMark x1="71186" y1="20520" x2="60169" y2="30058"/>
                          <a14:foregroundMark x1="60169" y1="30058" x2="72881" y2="22832"/>
                          <a14:foregroundMark x1="72881" y1="22832" x2="57910" y2="33237"/>
                          <a14:foregroundMark x1="74576" y1="42486" x2="68644" y2="42197"/>
                          <a14:foregroundMark x1="74294" y1="44509" x2="60734" y2="39306"/>
                          <a14:foregroundMark x1="60734" y1="39306" x2="76836" y2="42197"/>
                          <a14:foregroundMark x1="76836" y1="42197" x2="70621" y2="41329"/>
                          <a14:foregroundMark x1="95480" y1="44798" x2="97175" y2="53757"/>
                          <a14:foregroundMark x1="46893" y1="97110" x2="50565" y2="99133"/>
                          <a14:foregroundMark x1="5932" y1="49422" x2="0" y2="53179"/>
                          <a14:foregroundMark x1="48588" y1="5202" x2="52260" y2="17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89637" y="2226918"/>
              <a:ext cx="395562" cy="386623"/>
            </a:xfrm>
            <a:prstGeom prst="rect">
              <a:avLst/>
            </a:prstGeom>
          </p:spPr>
        </p:pic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E1D1FF7E-C658-45BE-AD1B-47998F2026BF}"/>
              </a:ext>
            </a:extLst>
          </p:cNvPr>
          <p:cNvSpPr/>
          <p:nvPr/>
        </p:nvSpPr>
        <p:spPr>
          <a:xfrm>
            <a:off x="633658" y="1578578"/>
            <a:ext cx="3732116" cy="206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FEEC7A-2760-4161-B438-9E3B1373BFC6}"/>
              </a:ext>
            </a:extLst>
          </p:cNvPr>
          <p:cNvSpPr/>
          <p:nvPr/>
        </p:nvSpPr>
        <p:spPr>
          <a:xfrm>
            <a:off x="4569594" y="1578578"/>
            <a:ext cx="4541700" cy="2069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0" descr="Monitor Icon - Free Download, PNG and Vector">
            <a:extLst>
              <a:ext uri="{FF2B5EF4-FFF2-40B4-BE49-F238E27FC236}">
                <a16:creationId xmlns:a16="http://schemas.microsoft.com/office/drawing/2014/main" id="{CDD25514-54AF-4DB2-9B1C-653E3750F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1223" r="7216" b="19995"/>
          <a:stretch/>
        </p:blipFill>
        <p:spPr bwMode="auto">
          <a:xfrm>
            <a:off x="5899759" y="1718722"/>
            <a:ext cx="2938405" cy="18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3E27DB-D7B8-4559-A9F1-ECE1D9210EEA}"/>
              </a:ext>
            </a:extLst>
          </p:cNvPr>
          <p:cNvSpPr txBox="1"/>
          <p:nvPr/>
        </p:nvSpPr>
        <p:spPr>
          <a:xfrm>
            <a:off x="5797516" y="1838250"/>
            <a:ext cx="181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Exo 2" panose="00000500000000000000" pitchFamily="50" charset="0"/>
              </a:rPr>
              <a:t>Máquinas conectadas</a:t>
            </a:r>
          </a:p>
        </p:txBody>
      </p:sp>
      <p:pic>
        <p:nvPicPr>
          <p:cNvPr id="26" name="Picture 22" descr="Question Icon of Glyph style - Available in SVG, PNG, EPS, AI &amp; Icon fonts">
            <a:extLst>
              <a:ext uri="{FF2B5EF4-FFF2-40B4-BE49-F238E27FC236}">
                <a16:creationId xmlns:a16="http://schemas.microsoft.com/office/drawing/2014/main" id="{A304522A-3CEC-4958-AA8D-8D1BD568F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31" y="1899832"/>
            <a:ext cx="1427418" cy="14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702AFC9-D4DA-4DBD-B4B4-83DE9E09D89C}"/>
              </a:ext>
            </a:extLst>
          </p:cNvPr>
          <p:cNvSpPr/>
          <p:nvPr/>
        </p:nvSpPr>
        <p:spPr>
          <a:xfrm>
            <a:off x="622144" y="3775306"/>
            <a:ext cx="4495603" cy="241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Picture 10" descr="Monitor Icon - Free Download, PNG and Vector">
            <a:extLst>
              <a:ext uri="{FF2B5EF4-FFF2-40B4-BE49-F238E27FC236}">
                <a16:creationId xmlns:a16="http://schemas.microsoft.com/office/drawing/2014/main" id="{F7526287-BB35-4945-933A-7211C7AC8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1223" r="7216" b="19995"/>
          <a:stretch/>
        </p:blipFill>
        <p:spPr bwMode="auto">
          <a:xfrm>
            <a:off x="1994684" y="3938995"/>
            <a:ext cx="2917649" cy="21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F6E0CBD7-6C16-4586-87CE-36EB7E4886FB}"/>
              </a:ext>
            </a:extLst>
          </p:cNvPr>
          <p:cNvSpPr/>
          <p:nvPr/>
        </p:nvSpPr>
        <p:spPr>
          <a:xfrm>
            <a:off x="5201883" y="3766201"/>
            <a:ext cx="3909411" cy="241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Picture 30" descr="Top Telegram Bots of 2017: 8 Innovating and Fun Chatbots | by SAP  Conversational AI | Chatbots Magazine">
            <a:extLst>
              <a:ext uri="{FF2B5EF4-FFF2-40B4-BE49-F238E27FC236}">
                <a16:creationId xmlns:a16="http://schemas.microsoft.com/office/drawing/2014/main" id="{5FD128D2-459D-492D-A70B-289362D9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23" y="3180363"/>
            <a:ext cx="1607320" cy="275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8C4B9E58-1F43-4BD5-A0DB-AC64CA04CE5B}"/>
              </a:ext>
            </a:extLst>
          </p:cNvPr>
          <p:cNvSpPr/>
          <p:nvPr/>
        </p:nvSpPr>
        <p:spPr>
          <a:xfrm>
            <a:off x="9223823" y="1578577"/>
            <a:ext cx="2375277" cy="4614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alão de Fala: Retângulo 45">
            <a:extLst>
              <a:ext uri="{FF2B5EF4-FFF2-40B4-BE49-F238E27FC236}">
                <a16:creationId xmlns:a16="http://schemas.microsoft.com/office/drawing/2014/main" id="{B967F96B-55A6-41F9-AE1A-59CE8CB1293C}"/>
              </a:ext>
            </a:extLst>
          </p:cNvPr>
          <p:cNvSpPr/>
          <p:nvPr/>
        </p:nvSpPr>
        <p:spPr>
          <a:xfrm>
            <a:off x="9466532" y="1781348"/>
            <a:ext cx="1708689" cy="1137215"/>
          </a:xfrm>
          <a:prstGeom prst="wedgeRectCallout">
            <a:avLst>
              <a:gd name="adj1" fmla="val -31947"/>
              <a:gd name="adj2" fmla="val 784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4BDD00E3-7BE4-453C-8102-4B16A36C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30" y="1911026"/>
            <a:ext cx="327599" cy="3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E51DE88C-9594-483F-B4F5-833B5BC5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79" y="2300864"/>
            <a:ext cx="550115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EFB42493-9768-4B38-9AB3-C2E931DC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63" y="1811198"/>
            <a:ext cx="550115" cy="5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D395C120-4EF4-48B0-9506-5BCDC9B4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439" y="2509175"/>
            <a:ext cx="341804" cy="3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2" descr="100 free vector icons of Emotions Rounded designed by Freepik | Happy face  icon, Emoticon, Smile icon">
            <a:extLst>
              <a:ext uri="{FF2B5EF4-FFF2-40B4-BE49-F238E27FC236}">
                <a16:creationId xmlns:a16="http://schemas.microsoft.com/office/drawing/2014/main" id="{B3DABCC0-7B71-47B6-9906-1DD2695C8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67" y="2184617"/>
            <a:ext cx="495460" cy="4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lheres - Minus | Imagens fofas, Mulher png, Imagem festa">
            <a:extLst>
              <a:ext uri="{FF2B5EF4-FFF2-40B4-BE49-F238E27FC236}">
                <a16:creationId xmlns:a16="http://schemas.microsoft.com/office/drawing/2014/main" id="{742B20B3-877E-464C-91E4-486E3B84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8" y="1718722"/>
            <a:ext cx="1079126" cy="179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Open - Warning Icon Png PNG Image with No Background - PNGkey.com">
            <a:extLst>
              <a:ext uri="{FF2B5EF4-FFF2-40B4-BE49-F238E27FC236}">
                <a16:creationId xmlns:a16="http://schemas.microsoft.com/office/drawing/2014/main" id="{306D8F3A-E3DB-42C6-8E4C-D37AB730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78" y="2204446"/>
            <a:ext cx="76838" cy="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Open - Warning Icon Png PNG Image with No Background - PNGkey.com">
            <a:extLst>
              <a:ext uri="{FF2B5EF4-FFF2-40B4-BE49-F238E27FC236}">
                <a16:creationId xmlns:a16="http://schemas.microsoft.com/office/drawing/2014/main" id="{24F199F5-5BE0-4F11-8FEB-19283105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53" y="2432347"/>
            <a:ext cx="76838" cy="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Download Open - Warning Icon Png PNG Image with No Background - PNGkey.com">
            <a:extLst>
              <a:ext uri="{FF2B5EF4-FFF2-40B4-BE49-F238E27FC236}">
                <a16:creationId xmlns:a16="http://schemas.microsoft.com/office/drawing/2014/main" id="{51CA5E4D-BD68-432B-9D36-0917B3A8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462" y="2656293"/>
            <a:ext cx="76838" cy="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shboard Icon of Line style - Available in SVG, PNG, EPS, AI &amp; Icon fonts">
            <a:extLst>
              <a:ext uri="{FF2B5EF4-FFF2-40B4-BE49-F238E27FC236}">
                <a16:creationId xmlns:a16="http://schemas.microsoft.com/office/drawing/2014/main" id="{D2793DE9-9D13-43FB-9D31-0CA373124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16616" r="4918" b="17709"/>
          <a:stretch/>
        </p:blipFill>
        <p:spPr bwMode="auto">
          <a:xfrm>
            <a:off x="7305944" y="2053694"/>
            <a:ext cx="1205052" cy="87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ert, chart, error, graph, warning icon">
            <a:extLst>
              <a:ext uri="{FF2B5EF4-FFF2-40B4-BE49-F238E27FC236}">
                <a16:creationId xmlns:a16="http://schemas.microsoft.com/office/drawing/2014/main" id="{F6F83156-7FE5-485F-B09B-4CED55716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07" y="4403223"/>
            <a:ext cx="825304" cy="8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ack list icon - Free black grid icons">
            <a:extLst>
              <a:ext uri="{FF2B5EF4-FFF2-40B4-BE49-F238E27FC236}">
                <a16:creationId xmlns:a16="http://schemas.microsoft.com/office/drawing/2014/main" id="{F64BC937-48E2-43EE-8F04-54EC96A6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89778" l="3556" r="99111">
                        <a14:foregroundMark x1="7556" y1="12444" x2="7111" y2="18667"/>
                        <a14:foregroundMark x1="38222" y1="13333" x2="49333" y2="17778"/>
                        <a14:foregroundMark x1="37333" y1="14222" x2="60889" y2="16444"/>
                        <a14:foregroundMark x1="60889" y1="16444" x2="64889" y2="16000"/>
                        <a14:foregroundMark x1="26222" y1="12000" x2="26222" y2="12000"/>
                        <a14:foregroundMark x1="89778" y1="14222" x2="89778" y2="14222"/>
                        <a14:foregroundMark x1="96000" y1="12444" x2="90222" y2="12889"/>
                        <a14:foregroundMark x1="88000" y1="12889" x2="53333" y2="13333"/>
                        <a14:foregroundMark x1="8000" y1="11556" x2="10222" y2="16889"/>
                        <a14:foregroundMark x1="8444" y1="15556" x2="7111" y2="18667"/>
                        <a14:foregroundMark x1="5333" y1="16000" x2="4889" y2="13778"/>
                        <a14:foregroundMark x1="8889" y1="11556" x2="14222" y2="10667"/>
                        <a14:foregroundMark x1="5333" y1="39111" x2="3556" y2="44000"/>
                        <a14:foregroundMark x1="4444" y1="36889" x2="7111" y2="43556"/>
                        <a14:foregroundMark x1="7556" y1="42222" x2="3556" y2="33333"/>
                        <a14:foregroundMark x1="29333" y1="36444" x2="52000" y2="43111"/>
                        <a14:foregroundMark x1="52000" y1="43111" x2="78222" y2="43111"/>
                        <a14:foregroundMark x1="78222" y1="43111" x2="58222" y2="33333"/>
                        <a14:foregroundMark x1="58222" y1="33333" x2="30222" y2="35111"/>
                        <a14:foregroundMark x1="70222" y1="39111" x2="90222" y2="38222"/>
                        <a14:foregroundMark x1="85333" y1="37333" x2="99111" y2="38222"/>
                        <a14:foregroundMark x1="8000" y1="58222" x2="8889" y2="66667"/>
                        <a14:foregroundMark x1="4444" y1="85333" x2="12000" y2="86222"/>
                        <a14:foregroundMark x1="31111" y1="85778" x2="79556" y2="83111"/>
                        <a14:foregroundMark x1="79556" y1="83111" x2="96889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6" y="4379878"/>
            <a:ext cx="979343" cy="7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tective Icons - Download Free Vector Icons | Noun Project">
            <a:extLst>
              <a:ext uri="{FF2B5EF4-FFF2-40B4-BE49-F238E27FC236}">
                <a16:creationId xmlns:a16="http://schemas.microsoft.com/office/drawing/2014/main" id="{50AE5DD5-0D98-4018-AF81-649E1475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4534917"/>
            <a:ext cx="1140436" cy="114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70+ Free Okay &amp; Tick Vectors - Pixabay">
            <a:extLst>
              <a:ext uri="{FF2B5EF4-FFF2-40B4-BE49-F238E27FC236}">
                <a16:creationId xmlns:a16="http://schemas.microsoft.com/office/drawing/2014/main" id="{254FEF10-711B-422F-968D-1B6918FA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76" y="4227441"/>
            <a:ext cx="1260185" cy="19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Monitor Icon - Free Download, PNG and Vector">
            <a:extLst>
              <a:ext uri="{FF2B5EF4-FFF2-40B4-BE49-F238E27FC236}">
                <a16:creationId xmlns:a16="http://schemas.microsoft.com/office/drawing/2014/main" id="{CDBDECD1-3BE3-4CFC-93AC-6185C3BB9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t="11223" r="7216" b="19995"/>
          <a:stretch/>
        </p:blipFill>
        <p:spPr bwMode="auto">
          <a:xfrm>
            <a:off x="5711960" y="3904451"/>
            <a:ext cx="2917649" cy="21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Alert, chart, error, graph, warning icon">
            <a:extLst>
              <a:ext uri="{FF2B5EF4-FFF2-40B4-BE49-F238E27FC236}">
                <a16:creationId xmlns:a16="http://schemas.microsoft.com/office/drawing/2014/main" id="{F7BD0DD1-94F9-4277-B03F-AEC27387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83" y="4368679"/>
            <a:ext cx="825304" cy="8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Black list icon - Free black grid icons">
            <a:extLst>
              <a:ext uri="{FF2B5EF4-FFF2-40B4-BE49-F238E27FC236}">
                <a16:creationId xmlns:a16="http://schemas.microsoft.com/office/drawing/2014/main" id="{E635C9B8-A6B8-4DAA-A223-514A7EA6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89778" l="3556" r="99111">
                        <a14:foregroundMark x1="7556" y1="12444" x2="7111" y2="18667"/>
                        <a14:foregroundMark x1="38222" y1="13333" x2="49333" y2="17778"/>
                        <a14:foregroundMark x1="37333" y1="14222" x2="60889" y2="16444"/>
                        <a14:foregroundMark x1="60889" y1="16444" x2="64889" y2="16000"/>
                        <a14:foregroundMark x1="26222" y1="12000" x2="26222" y2="12000"/>
                        <a14:foregroundMark x1="89778" y1="14222" x2="89778" y2="14222"/>
                        <a14:foregroundMark x1="96000" y1="12444" x2="90222" y2="12889"/>
                        <a14:foregroundMark x1="88000" y1="12889" x2="53333" y2="13333"/>
                        <a14:foregroundMark x1="8000" y1="11556" x2="10222" y2="16889"/>
                        <a14:foregroundMark x1="8444" y1="15556" x2="7111" y2="18667"/>
                        <a14:foregroundMark x1="5333" y1="16000" x2="4889" y2="13778"/>
                        <a14:foregroundMark x1="8889" y1="11556" x2="14222" y2="10667"/>
                        <a14:foregroundMark x1="5333" y1="39111" x2="3556" y2="44000"/>
                        <a14:foregroundMark x1="4444" y1="36889" x2="7111" y2="43556"/>
                        <a14:foregroundMark x1="7556" y1="42222" x2="3556" y2="33333"/>
                        <a14:foregroundMark x1="29333" y1="36444" x2="52000" y2="43111"/>
                        <a14:foregroundMark x1="52000" y1="43111" x2="78222" y2="43111"/>
                        <a14:foregroundMark x1="78222" y1="43111" x2="58222" y2="33333"/>
                        <a14:foregroundMark x1="58222" y1="33333" x2="30222" y2="35111"/>
                        <a14:foregroundMark x1="70222" y1="39111" x2="90222" y2="38222"/>
                        <a14:foregroundMark x1="85333" y1="37333" x2="99111" y2="38222"/>
                        <a14:foregroundMark x1="8000" y1="58222" x2="8889" y2="66667"/>
                        <a14:foregroundMark x1="4444" y1="85333" x2="12000" y2="86222"/>
                        <a14:foregroundMark x1="31111" y1="85778" x2="79556" y2="83111"/>
                        <a14:foregroundMark x1="79556" y1="83111" x2="96889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72" y="4345334"/>
            <a:ext cx="979343" cy="7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cked padlock | Free Icon">
            <a:extLst>
              <a:ext uri="{FF2B5EF4-FFF2-40B4-BE49-F238E27FC236}">
                <a16:creationId xmlns:a16="http://schemas.microsoft.com/office/drawing/2014/main" id="{D2E7BA17-695A-4763-9278-0C66A37F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65" y="4887496"/>
            <a:ext cx="123675" cy="1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Locked padlock | Free Icon">
            <a:extLst>
              <a:ext uri="{FF2B5EF4-FFF2-40B4-BE49-F238E27FC236}">
                <a16:creationId xmlns:a16="http://schemas.microsoft.com/office/drawing/2014/main" id="{E481754A-599F-4723-8010-0E73B554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65" y="4707962"/>
            <a:ext cx="123675" cy="1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28A9B9C3-C463-498A-8F5B-8BE4C69F74E9}"/>
              </a:ext>
            </a:extLst>
          </p:cNvPr>
          <p:cNvSpPr/>
          <p:nvPr/>
        </p:nvSpPr>
        <p:spPr>
          <a:xfrm>
            <a:off x="8211836" y="1539402"/>
            <a:ext cx="788055" cy="8219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912AC80-B139-49FC-B660-5F3F5EF5B08E}"/>
              </a:ext>
            </a:extLst>
          </p:cNvPr>
          <p:cNvSpPr/>
          <p:nvPr/>
        </p:nvSpPr>
        <p:spPr>
          <a:xfrm>
            <a:off x="7888614" y="3775306"/>
            <a:ext cx="788055" cy="8219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29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200</Words>
  <Application>Microsoft Office PowerPoint</Application>
  <PresentationFormat>Widescreen</PresentationFormat>
  <Paragraphs>54</Paragraphs>
  <Slides>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Exo 2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LUCAS MARINHO QUEIROZ .</dc:creator>
  <cp:lastModifiedBy>JOSÉ LUCAS MARINHO QUEIROZ .</cp:lastModifiedBy>
  <cp:revision>23</cp:revision>
  <dcterms:created xsi:type="dcterms:W3CDTF">2020-08-31T02:00:07Z</dcterms:created>
  <dcterms:modified xsi:type="dcterms:W3CDTF">2020-09-01T00:51:57Z</dcterms:modified>
</cp:coreProperties>
</file>