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96" r:id="rId4"/>
    <p:sldId id="258" r:id="rId5"/>
    <p:sldId id="297" r:id="rId6"/>
    <p:sldId id="298" r:id="rId7"/>
    <p:sldId id="299" r:id="rId8"/>
    <p:sldId id="278" r:id="rId9"/>
    <p:sldId id="260" r:id="rId10"/>
    <p:sldId id="281" r:id="rId11"/>
    <p:sldId id="300" r:id="rId12"/>
    <p:sldId id="301" r:id="rId13"/>
    <p:sldId id="259" r:id="rId14"/>
    <p:sldId id="302" r:id="rId15"/>
    <p:sldId id="291" r:id="rId16"/>
    <p:sldId id="292" r:id="rId17"/>
    <p:sldId id="293" r:id="rId18"/>
    <p:sldId id="29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exend Dec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54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607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014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2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75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4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48000">
              <a:schemeClr val="accent1">
                <a:lumMod val="75000"/>
              </a:schemeClr>
            </a:gs>
            <a:gs pos="100000">
              <a:schemeClr val="bg2">
                <a:lumMod val="50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24.png"/><Relationship Id="rId1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83294" y="906981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HealthServer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9E7CDA1B-FE56-4794-9E24-74048C354D14}"/>
              </a:ext>
            </a:extLst>
          </p:cNvPr>
          <p:cNvSpPr txBox="1">
            <a:spLocks/>
          </p:cNvSpPr>
          <p:nvPr/>
        </p:nvSpPr>
        <p:spPr>
          <a:xfrm>
            <a:off x="367531" y="4072864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Grupo 2</a:t>
            </a: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D9105301-0AEB-4D79-978D-E93FDA51CAA1}"/>
              </a:ext>
            </a:extLst>
          </p:cNvPr>
          <p:cNvSpPr txBox="1">
            <a:spLocks/>
          </p:cNvSpPr>
          <p:nvPr/>
        </p:nvSpPr>
        <p:spPr>
          <a:xfrm>
            <a:off x="383294" y="1483669"/>
            <a:ext cx="40128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Monitoramento para servidores de contabilidade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750473" y="454105"/>
            <a:ext cx="38862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Site-Estático</a:t>
            </a:r>
            <a:endParaRPr sz="2400" dirty="0">
              <a:latin typeface="+mj-lt"/>
            </a:endParaRPr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561623" y="232042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lalalala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750473" y="454105"/>
            <a:ext cx="38862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Planner</a:t>
            </a:r>
            <a:endParaRPr sz="2400" dirty="0">
              <a:latin typeface="+mj-lt"/>
            </a:endParaRPr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561623" y="232042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lalalala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672;p48">
            <a:extLst>
              <a:ext uri="{FF2B5EF4-FFF2-40B4-BE49-F238E27FC236}">
                <a16:creationId xmlns:a16="http://schemas.microsoft.com/office/drawing/2014/main" id="{912E3945-1A5F-46D2-B8A7-5115083D13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045" y="1604261"/>
            <a:ext cx="2386066" cy="2217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92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750473" y="454105"/>
            <a:ext cx="38862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Conclusão</a:t>
            </a:r>
            <a:endParaRPr sz="2400" dirty="0">
              <a:latin typeface="+mj-lt"/>
            </a:endParaRPr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561623" y="232042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lalalala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" name="Google Shape;1057;p50">
            <a:extLst>
              <a:ext uri="{FF2B5EF4-FFF2-40B4-BE49-F238E27FC236}">
                <a16:creationId xmlns:a16="http://schemas.microsoft.com/office/drawing/2014/main" id="{25A7E89F-1EEA-4C94-B939-7A7193254EF6}"/>
              </a:ext>
            </a:extLst>
          </p:cNvPr>
          <p:cNvGrpSpPr/>
          <p:nvPr/>
        </p:nvGrpSpPr>
        <p:grpSpPr>
          <a:xfrm>
            <a:off x="6097837" y="2001625"/>
            <a:ext cx="1420564" cy="1422400"/>
            <a:chOff x="3554761" y="1011374"/>
            <a:chExt cx="597525" cy="719918"/>
          </a:xfrm>
        </p:grpSpPr>
        <p:sp>
          <p:nvSpPr>
            <p:cNvPr id="7" name="Google Shape;1058;p50">
              <a:extLst>
                <a:ext uri="{FF2B5EF4-FFF2-40B4-BE49-F238E27FC236}">
                  <a16:creationId xmlns:a16="http://schemas.microsoft.com/office/drawing/2014/main" id="{1850B7EF-C937-4ED4-AE10-B69438A274E5}"/>
                </a:ext>
              </a:extLst>
            </p:cNvPr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59;p50">
              <a:extLst>
                <a:ext uri="{FF2B5EF4-FFF2-40B4-BE49-F238E27FC236}">
                  <a16:creationId xmlns:a16="http://schemas.microsoft.com/office/drawing/2014/main" id="{B3214C4A-9A45-491D-B1A1-15AFAC82CEAE}"/>
                </a:ext>
              </a:extLst>
            </p:cNvPr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0;p50">
              <a:extLst>
                <a:ext uri="{FF2B5EF4-FFF2-40B4-BE49-F238E27FC236}">
                  <a16:creationId xmlns:a16="http://schemas.microsoft.com/office/drawing/2014/main" id="{D082A4EF-3515-4E19-8F46-23D16D5DECDF}"/>
                </a:ext>
              </a:extLst>
            </p:cNvPr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61;p50">
              <a:extLst>
                <a:ext uri="{FF2B5EF4-FFF2-40B4-BE49-F238E27FC236}">
                  <a16:creationId xmlns:a16="http://schemas.microsoft.com/office/drawing/2014/main" id="{90D3C8E9-8B32-46AC-A26B-CA4A8EFA4F55}"/>
                </a:ext>
              </a:extLst>
            </p:cNvPr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19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99823" y="1076328"/>
            <a:ext cx="3915138" cy="29908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750473" y="454105"/>
            <a:ext cx="38862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Agradecimento</a:t>
            </a:r>
            <a:endParaRPr sz="2400" dirty="0">
              <a:latin typeface="+mj-lt"/>
            </a:endParaRPr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561623" y="232042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lalalala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" name="Google Shape;1057;p50">
            <a:extLst>
              <a:ext uri="{FF2B5EF4-FFF2-40B4-BE49-F238E27FC236}">
                <a16:creationId xmlns:a16="http://schemas.microsoft.com/office/drawing/2014/main" id="{25A7E89F-1EEA-4C94-B939-7A7193254EF6}"/>
              </a:ext>
            </a:extLst>
          </p:cNvPr>
          <p:cNvGrpSpPr/>
          <p:nvPr/>
        </p:nvGrpSpPr>
        <p:grpSpPr>
          <a:xfrm>
            <a:off x="6097837" y="2001625"/>
            <a:ext cx="1420564" cy="1422400"/>
            <a:chOff x="3554761" y="1011374"/>
            <a:chExt cx="597525" cy="719918"/>
          </a:xfrm>
        </p:grpSpPr>
        <p:sp>
          <p:nvSpPr>
            <p:cNvPr id="7" name="Google Shape;1058;p50">
              <a:extLst>
                <a:ext uri="{FF2B5EF4-FFF2-40B4-BE49-F238E27FC236}">
                  <a16:creationId xmlns:a16="http://schemas.microsoft.com/office/drawing/2014/main" id="{1850B7EF-C937-4ED4-AE10-B69438A274E5}"/>
                </a:ext>
              </a:extLst>
            </p:cNvPr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59;p50">
              <a:extLst>
                <a:ext uri="{FF2B5EF4-FFF2-40B4-BE49-F238E27FC236}">
                  <a16:creationId xmlns:a16="http://schemas.microsoft.com/office/drawing/2014/main" id="{B3214C4A-9A45-491D-B1A1-15AFAC82CEAE}"/>
                </a:ext>
              </a:extLst>
            </p:cNvPr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60;p50">
              <a:extLst>
                <a:ext uri="{FF2B5EF4-FFF2-40B4-BE49-F238E27FC236}">
                  <a16:creationId xmlns:a16="http://schemas.microsoft.com/office/drawing/2014/main" id="{D082A4EF-3515-4E19-8F46-23D16D5DECDF}"/>
                </a:ext>
              </a:extLst>
            </p:cNvPr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61;p50">
              <a:extLst>
                <a:ext uri="{FF2B5EF4-FFF2-40B4-BE49-F238E27FC236}">
                  <a16:creationId xmlns:a16="http://schemas.microsoft.com/office/drawing/2014/main" id="{90D3C8E9-8B32-46AC-A26B-CA4A8EFA4F55}"/>
                </a:ext>
              </a:extLst>
            </p:cNvPr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7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60" name="Google Shape;66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61" name="Google Shape;6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83" name="Google Shape;683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90" name="Google Shape;690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93" name="Google Shape;693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98" name="Google Shape;698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02" name="Google Shape;702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08" name="Google Shape;708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29" name="Google Shape;729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32" name="Google Shape;732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36" name="Google Shape;736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40" name="Google Shape;740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49" name="Google Shape;749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52" name="Google Shape;75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55" name="Google Shape;755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58" name="Google Shape;758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61" name="Google Shape;761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66" name="Google Shape;766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69" name="Google Shape;769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74" name="Google Shape;774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77" name="Google Shape;777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83" name="Google Shape;783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86" name="Google Shape;786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92" name="Google Shape;792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98" name="Google Shape;798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06" name="Google Shape;806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09" name="Google Shape;809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12" name="Google Shape;812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16" name="Google Shape;816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19" name="Google Shape;819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25" name="Google Shape;825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30" name="Google Shape;830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33" name="Google Shape;833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37" name="Google Shape;837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40" name="Google Shape;840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46" name="Google Shape;846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49" name="Google Shape;849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54" name="Google Shape;854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58" name="Google Shape;858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61" name="Google Shape;861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65" name="Google Shape;865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71" name="Google Shape;871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74" name="Google Shape;874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81" name="Google Shape;881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84" name="Google Shape;884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90" name="Google Shape;890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94" name="Google Shape;894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01" name="Google Shape;901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06" name="Google Shape;906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11" name="Google Shape;911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17" name="Google Shape;917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21" name="Google Shape;921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25" name="Google Shape;925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31" name="Google Shape;931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37" name="Google Shape;937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40" name="Google Shape;940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48" name="Google Shape;948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54" name="Google Shape;954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56" name="Google Shape;956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58" name="Google Shape;958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62" name="Google Shape;96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66" name="Google Shape;966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72" name="Google Shape;972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79" name="Google Shape;979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84" name="Google Shape;984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88" name="Google Shape;988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94" name="Google Shape;994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98" name="Google Shape;998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03" name="Google Shape;1003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09" name="Google Shape;1009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16" name="Google Shape;1016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19" name="Google Shape;1019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23" name="Google Shape;1023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30" name="Google Shape;1030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36" name="Google Shape;1036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41" name="Google Shape;1041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1" name="Google Shape;1051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58" name="Google Shape;1058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63" name="Google Shape;1063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69" name="Google Shape;1069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76" name="Google Shape;1076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81" name="Google Shape;1081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86" name="Google Shape;1086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1" name="Google Shape;1091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92" name="Google Shape;109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2" name="Google Shape;1102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6" name="Google Shape;1106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07" name="Google Shape;1107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18" name="Google Shape;1118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23" name="Google Shape;112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34" name="Google Shape;1134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42" name="Google Shape;1142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47" name="Google Shape;1147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52" name="Google Shape;1152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58" name="Google Shape;1158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65" name="Google Shape;1165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69" name="Google Shape;1169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75" name="Google Shape;1175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82" name="Google Shape;1182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86" name="Google Shape;1186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91" name="Google Shape;1191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98" name="Google Shape;1198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06" name="Google Shape;1206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11" name="Google Shape;1211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15" name="Google Shape;1215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19" name="Google Shape;1219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24" name="Google Shape;1224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29" name="Google Shape;1229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35" name="Google Shape;1235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42" name="Google Shape;1242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50" name="Google Shape;1250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63" name="Google Shape;1263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68" name="Google Shape;1268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72" name="Google Shape;1272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79" name="Google Shape;1279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88" name="Google Shape;1288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01" name="Google Shape;1301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14" name="Google Shape;1314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27" name="Google Shape;1327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34" name="Google Shape;1334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50" name="Google Shape;1350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9" name="Google Shape;1359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7" name="Google Shape;1367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76" name="Google Shape;1376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01" name="Google Shape;1401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02" name="Google Shape;140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05" name="Google Shape;140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0" name="Google Shape;1410;p50"/>
          <p:cNvSpPr txBox="1">
            <a:spLocks noGrp="1"/>
          </p:cNvSpPr>
          <p:nvPr>
            <p:ph type="title" idx="4294967295"/>
          </p:nvPr>
        </p:nvSpPr>
        <p:spPr>
          <a:xfrm>
            <a:off x="516013" y="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412" name="Google Shape;1412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3" name="Google Shape;1413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2" name="Google Shape;1422;p5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423" name="Google Shape;1423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24" name="Google Shape;1424;p51"/>
          <p:cNvSpPr txBox="1">
            <a:spLocks noGrp="1"/>
          </p:cNvSpPr>
          <p:nvPr>
            <p:ph type="body" idx="4294967295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2">
                <a:lumMod val="40000"/>
                <a:lumOff val="60000"/>
              </a:schemeClr>
            </a:gs>
            <a:gs pos="48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F7C94F3-5812-49F6-A47B-7ADFCA1302E4}"/>
              </a:ext>
            </a:extLst>
          </p:cNvPr>
          <p:cNvSpPr txBox="1">
            <a:spLocks/>
          </p:cNvSpPr>
          <p:nvPr/>
        </p:nvSpPr>
        <p:spPr>
          <a:xfrm>
            <a:off x="3685659" y="2506097"/>
            <a:ext cx="1796126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pt-BR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Pinheiro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7 truques psicológicos para fazer as pessoas gostarem de você - Revista  Galileu | Sociedade">
            <a:extLst>
              <a:ext uri="{FF2B5EF4-FFF2-40B4-BE49-F238E27FC236}">
                <a16:creationId xmlns:a16="http://schemas.microsoft.com/office/drawing/2014/main" id="{0C3A8903-FEAC-456C-856A-99BFED5C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4" y="986820"/>
            <a:ext cx="2341249" cy="14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7 truques psicológicos para fazer as pessoas gostarem de você - Revista  Galileu | Sociedade">
            <a:extLst>
              <a:ext uri="{FF2B5EF4-FFF2-40B4-BE49-F238E27FC236}">
                <a16:creationId xmlns:a16="http://schemas.microsoft.com/office/drawing/2014/main" id="{D1409621-D34A-42F2-90B2-4D5EF2A9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98" y="986820"/>
            <a:ext cx="2341249" cy="14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7 truques psicológicos para fazer as pessoas gostarem de você - Revista  Galileu | Sociedade">
            <a:extLst>
              <a:ext uri="{FF2B5EF4-FFF2-40B4-BE49-F238E27FC236}">
                <a16:creationId xmlns:a16="http://schemas.microsoft.com/office/drawing/2014/main" id="{E5474EAA-8F66-4CAB-991C-0AF1F7C6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3" y="986820"/>
            <a:ext cx="2341249" cy="14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7 truques psicológicos para fazer as pessoas gostarem de você - Revista  Galileu | Sociedade">
            <a:extLst>
              <a:ext uri="{FF2B5EF4-FFF2-40B4-BE49-F238E27FC236}">
                <a16:creationId xmlns:a16="http://schemas.microsoft.com/office/drawing/2014/main" id="{29BABE5D-B3CB-40E9-978A-A097009F5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4" y="3167313"/>
            <a:ext cx="2341249" cy="14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7 truques psicológicos para fazer as pessoas gostarem de você - Revista  Galileu | Sociedade">
            <a:extLst>
              <a:ext uri="{FF2B5EF4-FFF2-40B4-BE49-F238E27FC236}">
                <a16:creationId xmlns:a16="http://schemas.microsoft.com/office/drawing/2014/main" id="{0B59F01D-5EF5-4313-ABB0-8C8D3682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98" y="3167313"/>
            <a:ext cx="2341249" cy="14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7 truques psicológicos para fazer as pessoas gostarem de você - Revista  Galileu | Sociedade">
            <a:extLst>
              <a:ext uri="{FF2B5EF4-FFF2-40B4-BE49-F238E27FC236}">
                <a16:creationId xmlns:a16="http://schemas.microsoft.com/office/drawing/2014/main" id="{1805D006-3F4E-4D3E-ACDD-C532F114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3" y="3167313"/>
            <a:ext cx="2341249" cy="14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8299672B-2D01-45BE-B491-BE2A436A0EDA}"/>
              </a:ext>
            </a:extLst>
          </p:cNvPr>
          <p:cNvSpPr txBox="1">
            <a:spLocks/>
          </p:cNvSpPr>
          <p:nvPr/>
        </p:nvSpPr>
        <p:spPr>
          <a:xfrm>
            <a:off x="6573714" y="2502053"/>
            <a:ext cx="1796126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Dylan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Colonhesi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279EFC4-145A-4396-9183-B8DD4A974BB2}"/>
              </a:ext>
            </a:extLst>
          </p:cNvPr>
          <p:cNvSpPr txBox="1">
            <a:spLocks/>
          </p:cNvSpPr>
          <p:nvPr/>
        </p:nvSpPr>
        <p:spPr>
          <a:xfrm>
            <a:off x="797605" y="4689130"/>
            <a:ext cx="1796126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Kling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3E93D505-1F6E-44E9-AC9D-90A49EC9DCBC}"/>
              </a:ext>
            </a:extLst>
          </p:cNvPr>
          <p:cNvSpPr txBox="1">
            <a:spLocks/>
          </p:cNvSpPr>
          <p:nvPr/>
        </p:nvSpPr>
        <p:spPr>
          <a:xfrm>
            <a:off x="3685659" y="4718677"/>
            <a:ext cx="1796126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5463DB31-B4C1-414E-B5A6-83F646A9CFA5}"/>
              </a:ext>
            </a:extLst>
          </p:cNvPr>
          <p:cNvSpPr txBox="1">
            <a:spLocks/>
          </p:cNvSpPr>
          <p:nvPr/>
        </p:nvSpPr>
        <p:spPr>
          <a:xfrm>
            <a:off x="797604" y="2508637"/>
            <a:ext cx="1796126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Arthur não sei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oq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45E0D992-309F-4BCF-8AE0-49DC43049E72}"/>
              </a:ext>
            </a:extLst>
          </p:cNvPr>
          <p:cNvSpPr txBox="1">
            <a:spLocks/>
          </p:cNvSpPr>
          <p:nvPr/>
        </p:nvSpPr>
        <p:spPr>
          <a:xfrm>
            <a:off x="6573714" y="4718677"/>
            <a:ext cx="1796126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Daniel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ADA1A5C-94BD-42F5-8D4B-C71CE5E7FD84}"/>
              </a:ext>
            </a:extLst>
          </p:cNvPr>
          <p:cNvSpPr txBox="1">
            <a:spLocks/>
          </p:cNvSpPr>
          <p:nvPr/>
        </p:nvSpPr>
        <p:spPr>
          <a:xfrm>
            <a:off x="407813" y="304616"/>
            <a:ext cx="1796126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83294" y="829911"/>
            <a:ext cx="523839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045" y="3265955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692" y="4260857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962" y="807845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0307" y="3309457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2879" y="101328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6;p17">
            <a:extLst>
              <a:ext uri="{FF2B5EF4-FFF2-40B4-BE49-F238E27FC236}">
                <a16:creationId xmlns:a16="http://schemas.microsoft.com/office/drawing/2014/main" id="{26022A1E-53EE-49E2-A67C-3F8EFE0A60E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8;p17">
            <a:extLst>
              <a:ext uri="{FF2B5EF4-FFF2-40B4-BE49-F238E27FC236}">
                <a16:creationId xmlns:a16="http://schemas.microsoft.com/office/drawing/2014/main" id="{C02AE2EA-A001-4532-8A21-6BD1198A73F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4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75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50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38908" y="1000850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>
                <a:latin typeface="+mn-lt"/>
                <a:ea typeface="Muli"/>
                <a:cs typeface="Muli"/>
                <a:sym typeface="Muli"/>
              </a:rPr>
              <a:t>A ideia do nosso projeto é monitorar o funcionamento de servidores de escritórios de contabilidade</a:t>
            </a:r>
            <a:r>
              <a:rPr lang="pt-BR" sz="1400" b="1" dirty="0">
                <a:latin typeface="+mn-lt"/>
                <a:ea typeface="Muli"/>
                <a:cs typeface="Muli"/>
                <a:sym typeface="Muli"/>
              </a:rPr>
              <a:t>.</a:t>
            </a:r>
            <a:endParaRPr sz="1400" b="1" dirty="0">
              <a:latin typeface="+mn-l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F9127B8-6E1C-46DD-B59E-1F7D24BDA796}"/>
              </a:ext>
            </a:extLst>
          </p:cNvPr>
          <p:cNvSpPr txBox="1">
            <a:spLocks/>
          </p:cNvSpPr>
          <p:nvPr/>
        </p:nvSpPr>
        <p:spPr>
          <a:xfrm>
            <a:off x="475635" y="2642950"/>
            <a:ext cx="2159541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Problematica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4FC2035-3EFA-4F3E-8666-E5704A50C931}"/>
              </a:ext>
            </a:extLst>
          </p:cNvPr>
          <p:cNvSpPr txBox="1">
            <a:spLocks/>
          </p:cNvSpPr>
          <p:nvPr/>
        </p:nvSpPr>
        <p:spPr>
          <a:xfrm>
            <a:off x="475635" y="379172"/>
            <a:ext cx="2159541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8" name="Google Shape;81;p15">
            <a:extLst>
              <a:ext uri="{FF2B5EF4-FFF2-40B4-BE49-F238E27FC236}">
                <a16:creationId xmlns:a16="http://schemas.microsoft.com/office/drawing/2014/main" id="{AFB27042-52BE-47DD-8EFD-1F6CED56291F}"/>
              </a:ext>
            </a:extLst>
          </p:cNvPr>
          <p:cNvSpPr txBox="1">
            <a:spLocks/>
          </p:cNvSpPr>
          <p:nvPr/>
        </p:nvSpPr>
        <p:spPr>
          <a:xfrm>
            <a:off x="638908" y="3264628"/>
            <a:ext cx="36174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/>
            <a:r>
              <a:rPr lang="pt-BR" sz="1400" dirty="0">
                <a:latin typeface="+mn-lt"/>
              </a:rPr>
              <a:t>Falhas nos componentes</a:t>
            </a:r>
          </a:p>
          <a:p>
            <a:pPr marL="285750" indent="-285750"/>
            <a:r>
              <a:rPr lang="pt-BR" sz="1400" b="1" dirty="0">
                <a:latin typeface="+mn-lt"/>
              </a:rPr>
              <a:t>Falhas humanas</a:t>
            </a:r>
          </a:p>
          <a:p>
            <a:pPr marL="285750" indent="-285750"/>
            <a:r>
              <a:rPr lang="pt-BR" sz="1400" b="1" dirty="0">
                <a:latin typeface="+mn-lt"/>
              </a:rPr>
              <a:t>Falhas de softwares</a:t>
            </a:r>
          </a:p>
          <a:p>
            <a:pPr marL="285750" indent="-285750"/>
            <a:r>
              <a:rPr lang="pt-BR" sz="1400" b="1" dirty="0">
                <a:latin typeface="+mn-lt"/>
              </a:rPr>
              <a:t>Falhas de desempenho</a:t>
            </a:r>
          </a:p>
        </p:txBody>
      </p:sp>
      <p:grpSp>
        <p:nvGrpSpPr>
          <p:cNvPr id="9" name="Google Shape;1085;p50">
            <a:extLst>
              <a:ext uri="{FF2B5EF4-FFF2-40B4-BE49-F238E27FC236}">
                <a16:creationId xmlns:a16="http://schemas.microsoft.com/office/drawing/2014/main" id="{B4B69AD1-6573-470E-BC95-2892763B7437}"/>
              </a:ext>
            </a:extLst>
          </p:cNvPr>
          <p:cNvGrpSpPr/>
          <p:nvPr/>
        </p:nvGrpSpPr>
        <p:grpSpPr>
          <a:xfrm>
            <a:off x="6661607" y="1382553"/>
            <a:ext cx="460705" cy="491455"/>
            <a:chOff x="8770051" y="937343"/>
            <a:chExt cx="744273" cy="793950"/>
          </a:xfrm>
        </p:grpSpPr>
        <p:sp>
          <p:nvSpPr>
            <p:cNvPr id="10" name="Google Shape;1086;p50">
              <a:extLst>
                <a:ext uri="{FF2B5EF4-FFF2-40B4-BE49-F238E27FC236}">
                  <a16:creationId xmlns:a16="http://schemas.microsoft.com/office/drawing/2014/main" id="{1D469F99-47A3-469E-986C-334E42F26F90}"/>
                </a:ext>
              </a:extLst>
            </p:cNvPr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87;p50">
              <a:extLst>
                <a:ext uri="{FF2B5EF4-FFF2-40B4-BE49-F238E27FC236}">
                  <a16:creationId xmlns:a16="http://schemas.microsoft.com/office/drawing/2014/main" id="{566E4FB6-07F3-470D-BD93-689AAF9FB629}"/>
                </a:ext>
              </a:extLst>
            </p:cNvPr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88;p50">
              <a:extLst>
                <a:ext uri="{FF2B5EF4-FFF2-40B4-BE49-F238E27FC236}">
                  <a16:creationId xmlns:a16="http://schemas.microsoft.com/office/drawing/2014/main" id="{1481DD72-EC63-4D93-85F7-106E01DAE7B5}"/>
                </a:ext>
              </a:extLst>
            </p:cNvPr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89;p50">
              <a:extLst>
                <a:ext uri="{FF2B5EF4-FFF2-40B4-BE49-F238E27FC236}">
                  <a16:creationId xmlns:a16="http://schemas.microsoft.com/office/drawing/2014/main" id="{7B591B3D-6A9C-465E-BF6E-33FB8FB316F5}"/>
                </a:ext>
              </a:extLst>
            </p:cNvPr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90;p50">
              <a:extLst>
                <a:ext uri="{FF2B5EF4-FFF2-40B4-BE49-F238E27FC236}">
                  <a16:creationId xmlns:a16="http://schemas.microsoft.com/office/drawing/2014/main" id="{75828D24-888B-4677-9DB5-E55995B7C8A6}"/>
                </a:ext>
              </a:extLst>
            </p:cNvPr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" name="Google Shape;1091;p50">
              <a:extLst>
                <a:ext uri="{FF2B5EF4-FFF2-40B4-BE49-F238E27FC236}">
                  <a16:creationId xmlns:a16="http://schemas.microsoft.com/office/drawing/2014/main" id="{CA9A1E85-0A80-4C29-AE30-20BE47A1D467}"/>
                </a:ext>
              </a:extLst>
            </p:cNvPr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6" name="Google Shape;1092;p50">
                <a:extLst>
                  <a:ext uri="{FF2B5EF4-FFF2-40B4-BE49-F238E27FC236}">
                    <a16:creationId xmlns:a16="http://schemas.microsoft.com/office/drawing/2014/main" id="{F2FD0460-66F6-4DD2-8FA5-F6A3A6E09895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93;p50">
                <a:extLst>
                  <a:ext uri="{FF2B5EF4-FFF2-40B4-BE49-F238E27FC236}">
                    <a16:creationId xmlns:a16="http://schemas.microsoft.com/office/drawing/2014/main" id="{6CEDD55E-2BE9-4BA3-AEAA-D6D52A1B016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94;p50">
                <a:extLst>
                  <a:ext uri="{FF2B5EF4-FFF2-40B4-BE49-F238E27FC236}">
                    <a16:creationId xmlns:a16="http://schemas.microsoft.com/office/drawing/2014/main" id="{6B7A54F8-8035-4A6B-A324-CB018B48A278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95;p50">
                <a:extLst>
                  <a:ext uri="{FF2B5EF4-FFF2-40B4-BE49-F238E27FC236}">
                    <a16:creationId xmlns:a16="http://schemas.microsoft.com/office/drawing/2014/main" id="{1A0BA2E9-995D-47C9-853E-2A6E5B6A1DBE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96;p50">
                <a:extLst>
                  <a:ext uri="{FF2B5EF4-FFF2-40B4-BE49-F238E27FC236}">
                    <a16:creationId xmlns:a16="http://schemas.microsoft.com/office/drawing/2014/main" id="{69D6C6CD-47C8-4A46-847C-D26CCE97A21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97;p50">
                <a:extLst>
                  <a:ext uri="{FF2B5EF4-FFF2-40B4-BE49-F238E27FC236}">
                    <a16:creationId xmlns:a16="http://schemas.microsoft.com/office/drawing/2014/main" id="{2700320E-2620-4A52-8FAB-7AF170036473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98;p50">
                <a:extLst>
                  <a:ext uri="{FF2B5EF4-FFF2-40B4-BE49-F238E27FC236}">
                    <a16:creationId xmlns:a16="http://schemas.microsoft.com/office/drawing/2014/main" id="{449CF291-F732-4F10-883D-B554056184A3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99;p50">
                <a:extLst>
                  <a:ext uri="{FF2B5EF4-FFF2-40B4-BE49-F238E27FC236}">
                    <a16:creationId xmlns:a16="http://schemas.microsoft.com/office/drawing/2014/main" id="{CAA5BE79-2513-4900-A0ED-4CC08E89409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100;p50">
                <a:extLst>
                  <a:ext uri="{FF2B5EF4-FFF2-40B4-BE49-F238E27FC236}">
                    <a16:creationId xmlns:a16="http://schemas.microsoft.com/office/drawing/2014/main" id="{3DDD8501-DABE-4903-B1BB-80A18BD85A69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101;p50">
                <a:extLst>
                  <a:ext uri="{FF2B5EF4-FFF2-40B4-BE49-F238E27FC236}">
                    <a16:creationId xmlns:a16="http://schemas.microsoft.com/office/drawing/2014/main" id="{D99171CE-E9CA-46AF-A170-E4F94211765A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6" name="Google Shape;668;p48">
            <a:extLst>
              <a:ext uri="{FF2B5EF4-FFF2-40B4-BE49-F238E27FC236}">
                <a16:creationId xmlns:a16="http://schemas.microsoft.com/office/drawing/2014/main" id="{DBF60D5F-7C01-434D-9335-C1246CDD70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563" y="2277291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68;p48">
            <a:extLst>
              <a:ext uri="{FF2B5EF4-FFF2-40B4-BE49-F238E27FC236}">
                <a16:creationId xmlns:a16="http://schemas.microsoft.com/office/drawing/2014/main" id="{13C966C2-B521-41AA-B042-3196E7FA0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551" y="204096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68;p48">
            <a:extLst>
              <a:ext uri="{FF2B5EF4-FFF2-40B4-BE49-F238E27FC236}">
                <a16:creationId xmlns:a16="http://schemas.microsoft.com/office/drawing/2014/main" id="{6663896E-3B1F-44E1-BE05-F32AE92D25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492" y="2705991"/>
            <a:ext cx="1310142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75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50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462153" y="1151393"/>
            <a:ext cx="3617400" cy="27036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>
                <a:latin typeface="+mn-lt"/>
                <a:ea typeface="Muli"/>
                <a:cs typeface="Muli"/>
                <a:sym typeface="Muli"/>
              </a:rPr>
              <a:t>Através de logs gerados pela aplicação vamos monitorar o funcionamento dos componentes e gerar aletas caso algum componente esteja com problema ou falta de desempenho, assim podemos</a:t>
            </a:r>
            <a:r>
              <a:rPr lang="pt-BR" sz="1400" b="1" dirty="0">
                <a:latin typeface="+mn-lt"/>
              </a:rPr>
              <a:t>:</a:t>
            </a:r>
          </a:p>
          <a:p>
            <a:pPr marL="285750" indent="-285750"/>
            <a:r>
              <a:rPr lang="pt-BR" sz="1400" dirty="0" err="1">
                <a:latin typeface="+mn-lt"/>
              </a:rPr>
              <a:t>Ótimizar</a:t>
            </a:r>
            <a:r>
              <a:rPr lang="pt-BR" sz="1400" dirty="0">
                <a:latin typeface="+mn-lt"/>
              </a:rPr>
              <a:t> o funcionamento do servidor</a:t>
            </a:r>
          </a:p>
          <a:p>
            <a:pPr marL="285750" indent="-285750"/>
            <a:r>
              <a:rPr lang="pt-BR" sz="1400" dirty="0">
                <a:latin typeface="+mn-lt"/>
              </a:rPr>
              <a:t>Prevenir possíveis falhas</a:t>
            </a:r>
          </a:p>
          <a:p>
            <a:pPr marL="285750" indent="-285750"/>
            <a:r>
              <a:rPr lang="pt-BR" sz="1400" dirty="0">
                <a:latin typeface="+mn-lt"/>
                <a:ea typeface="Muli"/>
                <a:cs typeface="Muli"/>
                <a:sym typeface="Muli"/>
              </a:rPr>
              <a:t>Verificar quando a</a:t>
            </a:r>
            <a:r>
              <a:rPr lang="pt-BR" sz="1400" dirty="0">
                <a:latin typeface="+mn-lt"/>
              </a:rPr>
              <a:t> necessidade do </a:t>
            </a:r>
            <a:r>
              <a:rPr lang="pt-BR" sz="1400" dirty="0" err="1">
                <a:latin typeface="+mn-lt"/>
              </a:rPr>
              <a:t>upgrate</a:t>
            </a:r>
            <a:r>
              <a:rPr lang="pt-BR" sz="1400" dirty="0">
                <a:latin typeface="+mn-lt"/>
              </a:rPr>
              <a:t> dos componentes do servidor</a:t>
            </a:r>
            <a:endParaRPr lang="pt-BR" sz="1400" dirty="0">
              <a:latin typeface="+mn-lt"/>
              <a:ea typeface="Muli"/>
              <a:cs typeface="Muli"/>
              <a:sym typeface="Muli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4FC2035-3EFA-4F3E-8666-E5704A50C931}"/>
              </a:ext>
            </a:extLst>
          </p:cNvPr>
          <p:cNvSpPr txBox="1">
            <a:spLocks/>
          </p:cNvSpPr>
          <p:nvPr/>
        </p:nvSpPr>
        <p:spPr>
          <a:xfrm>
            <a:off x="475635" y="379172"/>
            <a:ext cx="2159541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</a:p>
        </p:txBody>
      </p:sp>
      <p:pic>
        <p:nvPicPr>
          <p:cNvPr id="9" name="Google Shape;110;p19">
            <a:extLst>
              <a:ext uri="{FF2B5EF4-FFF2-40B4-BE49-F238E27FC236}">
                <a16:creationId xmlns:a16="http://schemas.microsoft.com/office/drawing/2014/main" id="{EEC52502-AAEB-402E-A567-A8912334E2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4;p19">
            <a:extLst>
              <a:ext uri="{FF2B5EF4-FFF2-40B4-BE49-F238E27FC236}">
                <a16:creationId xmlns:a16="http://schemas.microsoft.com/office/drawing/2014/main" id="{55958D38-F6D2-4C6C-A1B5-DBCB02B4B18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5;p19">
            <a:extLst>
              <a:ext uri="{FF2B5EF4-FFF2-40B4-BE49-F238E27FC236}">
                <a16:creationId xmlns:a16="http://schemas.microsoft.com/office/drawing/2014/main" id="{7C33AA24-06C5-4337-89B8-6EA2E282908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6;p19">
            <a:extLst>
              <a:ext uri="{FF2B5EF4-FFF2-40B4-BE49-F238E27FC236}">
                <a16:creationId xmlns:a16="http://schemas.microsoft.com/office/drawing/2014/main" id="{AB112CC5-44D7-4C33-9A57-0FDE482C5A8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7;p19">
            <a:extLst>
              <a:ext uri="{FF2B5EF4-FFF2-40B4-BE49-F238E27FC236}">
                <a16:creationId xmlns:a16="http://schemas.microsoft.com/office/drawing/2014/main" id="{B362AE45-C35D-4F48-9CC9-C2D2473BA4F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8;p19">
            <a:extLst>
              <a:ext uri="{FF2B5EF4-FFF2-40B4-BE49-F238E27FC236}">
                <a16:creationId xmlns:a16="http://schemas.microsoft.com/office/drawing/2014/main" id="{F8EF4BDF-1DF5-4C1D-B9B3-62AF4A448D3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9">
            <a:extLst>
              <a:ext uri="{FF2B5EF4-FFF2-40B4-BE49-F238E27FC236}">
                <a16:creationId xmlns:a16="http://schemas.microsoft.com/office/drawing/2014/main" id="{E05FE732-2068-40CD-B74A-BBA5167A190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20;p19">
            <a:extLst>
              <a:ext uri="{FF2B5EF4-FFF2-40B4-BE49-F238E27FC236}">
                <a16:creationId xmlns:a16="http://schemas.microsoft.com/office/drawing/2014/main" id="{DEA07C7B-697E-4F7E-95BC-80037E74A7F9}"/>
              </a:ext>
            </a:extLst>
          </p:cNvPr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" name="Google Shape;121;p19">
            <a:extLst>
              <a:ext uri="{FF2B5EF4-FFF2-40B4-BE49-F238E27FC236}">
                <a16:creationId xmlns:a16="http://schemas.microsoft.com/office/drawing/2014/main" id="{4139F460-AD48-48E3-A874-AE4D69DF99D6}"/>
              </a:ext>
            </a:extLst>
          </p:cNvPr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8" name="Google Shape;122;p19">
            <a:extLst>
              <a:ext uri="{FF2B5EF4-FFF2-40B4-BE49-F238E27FC236}">
                <a16:creationId xmlns:a16="http://schemas.microsoft.com/office/drawing/2014/main" id="{34657740-A4DA-44AC-8833-E53206DE0C8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23;p19">
            <a:extLst>
              <a:ext uri="{FF2B5EF4-FFF2-40B4-BE49-F238E27FC236}">
                <a16:creationId xmlns:a16="http://schemas.microsoft.com/office/drawing/2014/main" id="{420BAC36-00D9-4E59-84C0-24A2A636630C}"/>
              </a:ext>
            </a:extLst>
          </p:cNvPr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" name="Google Shape;124;p19">
            <a:extLst>
              <a:ext uri="{FF2B5EF4-FFF2-40B4-BE49-F238E27FC236}">
                <a16:creationId xmlns:a16="http://schemas.microsoft.com/office/drawing/2014/main" id="{8E1279A2-1AFF-466E-88B7-5ABA866D82A4}"/>
              </a:ext>
            </a:extLst>
          </p:cNvPr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1" name="Google Shape;125;p19">
            <a:extLst>
              <a:ext uri="{FF2B5EF4-FFF2-40B4-BE49-F238E27FC236}">
                <a16:creationId xmlns:a16="http://schemas.microsoft.com/office/drawing/2014/main" id="{BE234B72-3286-4679-B524-0D4CD358D3C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6;p19">
            <a:extLst>
              <a:ext uri="{FF2B5EF4-FFF2-40B4-BE49-F238E27FC236}">
                <a16:creationId xmlns:a16="http://schemas.microsoft.com/office/drawing/2014/main" id="{FE7455E9-7F20-4296-9208-1380BD9C641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7;p19">
            <a:extLst>
              <a:ext uri="{FF2B5EF4-FFF2-40B4-BE49-F238E27FC236}">
                <a16:creationId xmlns:a16="http://schemas.microsoft.com/office/drawing/2014/main" id="{F2ACD04C-CC3C-4821-B407-9FD19990BBB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28;p19">
            <a:extLst>
              <a:ext uri="{FF2B5EF4-FFF2-40B4-BE49-F238E27FC236}">
                <a16:creationId xmlns:a16="http://schemas.microsoft.com/office/drawing/2014/main" id="{F49134AB-C9E8-4000-B603-20394E81E886}"/>
              </a:ext>
            </a:extLst>
          </p:cNvPr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55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75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50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4FC2035-3EFA-4F3E-8666-E5704A50C931}"/>
              </a:ext>
            </a:extLst>
          </p:cNvPr>
          <p:cNvSpPr txBox="1">
            <a:spLocks/>
          </p:cNvSpPr>
          <p:nvPr/>
        </p:nvSpPr>
        <p:spPr>
          <a:xfrm>
            <a:off x="430479" y="401750"/>
            <a:ext cx="2159541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6C3527-5267-4B6B-A679-1C86DDBE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109877"/>
            <a:ext cx="8312727" cy="34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75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50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4FC2035-3EFA-4F3E-8666-E5704A50C931}"/>
              </a:ext>
            </a:extLst>
          </p:cNvPr>
          <p:cNvSpPr txBox="1">
            <a:spLocks/>
          </p:cNvSpPr>
          <p:nvPr/>
        </p:nvSpPr>
        <p:spPr>
          <a:xfrm>
            <a:off x="430479" y="347406"/>
            <a:ext cx="2159541" cy="4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Stories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0D4013B-A7D8-4E0C-BA73-E1BE1DEE52CF}"/>
              </a:ext>
            </a:extLst>
          </p:cNvPr>
          <p:cNvSpPr/>
          <p:nvPr/>
        </p:nvSpPr>
        <p:spPr>
          <a:xfrm>
            <a:off x="334768" y="1210378"/>
            <a:ext cx="2032000" cy="301625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Criação de software para monitoramento de servidores em empresas de contabilidade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D4FDDCB-D80B-41D9-BBBB-DCCFCFA89E76}"/>
              </a:ext>
            </a:extLst>
          </p:cNvPr>
          <p:cNvSpPr/>
          <p:nvPr/>
        </p:nvSpPr>
        <p:spPr>
          <a:xfrm>
            <a:off x="2590020" y="1210379"/>
            <a:ext cx="1320800" cy="12167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US</a:t>
            </a:r>
            <a:r>
              <a:rPr lang="pt-BR" sz="900" baseline="0" dirty="0"/>
              <a:t>#001</a:t>
            </a:r>
          </a:p>
          <a:p>
            <a:r>
              <a:rPr lang="pt-BR" sz="900" baseline="0" dirty="0"/>
              <a:t>Eu como empresa quero uma pagina de cadastro para saber quem esta </a:t>
            </a:r>
            <a:r>
              <a:rPr lang="pt-BR" sz="900" baseline="0" dirty="0" err="1"/>
              <a:t>logando</a:t>
            </a:r>
            <a:r>
              <a:rPr lang="pt-BR" sz="900" baseline="0" dirty="0"/>
              <a:t> no sistema.</a:t>
            </a:r>
            <a:endParaRPr lang="pt-BR" sz="9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82440-BFE2-41D5-87F3-1B621548C300}"/>
              </a:ext>
            </a:extLst>
          </p:cNvPr>
          <p:cNvSpPr/>
          <p:nvPr/>
        </p:nvSpPr>
        <p:spPr>
          <a:xfrm>
            <a:off x="4222824" y="1210378"/>
            <a:ext cx="1320800" cy="1216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US</a:t>
            </a:r>
            <a:r>
              <a:rPr lang="pt-BR" sz="900" baseline="0" dirty="0"/>
              <a:t>#002</a:t>
            </a:r>
          </a:p>
          <a:p>
            <a:r>
              <a:rPr lang="pt-BR" sz="900" baseline="0" dirty="0"/>
              <a:t>Eu como cliente quero um site para saber mais sobre o negocio que estou contratando</a:t>
            </a:r>
            <a:endParaRPr lang="pt-BR" sz="9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0456F1-6854-4C81-B442-973F30E1C3B6}"/>
              </a:ext>
            </a:extLst>
          </p:cNvPr>
          <p:cNvSpPr/>
          <p:nvPr/>
        </p:nvSpPr>
        <p:spPr>
          <a:xfrm>
            <a:off x="5855628" y="1210378"/>
            <a:ext cx="1320800" cy="1216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US</a:t>
            </a:r>
            <a:r>
              <a:rPr lang="pt-BR" sz="900" baseline="0" dirty="0"/>
              <a:t>#003</a:t>
            </a:r>
          </a:p>
          <a:p>
            <a:r>
              <a:rPr lang="pt-BR" sz="900" baseline="0" dirty="0"/>
              <a:t>Eu como sistema quero que seja gerado logs para registro dos ocorrido no servidor</a:t>
            </a:r>
            <a:endParaRPr lang="pt-BR" sz="9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42E008-BF14-4876-8C54-5072DFDB1DE3}"/>
              </a:ext>
            </a:extLst>
          </p:cNvPr>
          <p:cNvSpPr/>
          <p:nvPr/>
        </p:nvSpPr>
        <p:spPr>
          <a:xfrm>
            <a:off x="7488432" y="1210378"/>
            <a:ext cx="1320800" cy="1216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US</a:t>
            </a:r>
            <a:r>
              <a:rPr lang="pt-BR" sz="900" baseline="0" dirty="0"/>
              <a:t>#004</a:t>
            </a:r>
          </a:p>
          <a:p>
            <a:r>
              <a:rPr lang="pt-BR" sz="900" baseline="0" dirty="0"/>
              <a:t>Eu como usuário quero que os </a:t>
            </a:r>
            <a:r>
              <a:rPr lang="pt-BR" sz="900" baseline="0" dirty="0" err="1"/>
              <a:t>graficos</a:t>
            </a:r>
            <a:r>
              <a:rPr lang="pt-BR" sz="900" baseline="0" dirty="0"/>
              <a:t> gerados pelo sistema sejam de simples entendimento para </a:t>
            </a:r>
            <a:r>
              <a:rPr lang="pt-BR" sz="900" baseline="0" dirty="0" err="1"/>
              <a:t>facil</a:t>
            </a:r>
            <a:r>
              <a:rPr lang="pt-BR" sz="900" baseline="0" dirty="0"/>
              <a:t> compreensão dos dados</a:t>
            </a:r>
            <a:endParaRPr lang="pt-BR" sz="9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50162F-0E79-48DB-B371-15B4AC7B55CA}"/>
              </a:ext>
            </a:extLst>
          </p:cNvPr>
          <p:cNvSpPr/>
          <p:nvPr/>
        </p:nvSpPr>
        <p:spPr>
          <a:xfrm>
            <a:off x="2590020" y="3009901"/>
            <a:ext cx="1320800" cy="12167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US</a:t>
            </a:r>
            <a:r>
              <a:rPr lang="pt-BR" sz="900" baseline="0" dirty="0"/>
              <a:t>#005</a:t>
            </a:r>
          </a:p>
          <a:p>
            <a:r>
              <a:rPr lang="pt-BR" sz="900" baseline="0" dirty="0"/>
              <a:t>Eu como usuário quero que sistema me avise caso tenham dados críticos no servidor para que possa ser realizado manutenções</a:t>
            </a:r>
            <a:endParaRPr lang="pt-BR" sz="9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C33DF4-F0DD-4BDA-AADA-43F183B0CB23}"/>
              </a:ext>
            </a:extLst>
          </p:cNvPr>
          <p:cNvSpPr/>
          <p:nvPr/>
        </p:nvSpPr>
        <p:spPr>
          <a:xfrm>
            <a:off x="4222824" y="3009900"/>
            <a:ext cx="1320800" cy="1216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US</a:t>
            </a:r>
            <a:r>
              <a:rPr lang="pt-BR" sz="900" baseline="0" dirty="0"/>
              <a:t>#006</a:t>
            </a:r>
          </a:p>
          <a:p>
            <a:r>
              <a:rPr lang="pt-BR" sz="900" baseline="0" dirty="0"/>
              <a:t>Eu como programador quero que sejam </a:t>
            </a:r>
            <a:r>
              <a:rPr lang="pt-BR" sz="900" baseline="0" dirty="0" err="1"/>
              <a:t>forcecidos</a:t>
            </a:r>
            <a:r>
              <a:rPr lang="pt-BR" sz="900" baseline="0" dirty="0"/>
              <a:t> dados </a:t>
            </a:r>
            <a:r>
              <a:rPr lang="pt-BR" sz="900" baseline="0" dirty="0" err="1"/>
              <a:t>analitys</a:t>
            </a:r>
            <a:r>
              <a:rPr lang="pt-BR" sz="900" baseline="0" dirty="0"/>
              <a:t> para criação dos alertas</a:t>
            </a:r>
            <a:endParaRPr lang="pt-BR" sz="9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3D513E-85D4-4943-988B-F0351B065586}"/>
              </a:ext>
            </a:extLst>
          </p:cNvPr>
          <p:cNvSpPr/>
          <p:nvPr/>
        </p:nvSpPr>
        <p:spPr>
          <a:xfrm>
            <a:off x="5855628" y="3009900"/>
            <a:ext cx="1320800" cy="1216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US</a:t>
            </a:r>
            <a:r>
              <a:rPr lang="pt-BR" sz="900" baseline="0" dirty="0"/>
              <a:t>#007</a:t>
            </a:r>
          </a:p>
          <a:p>
            <a:r>
              <a:rPr lang="pt-BR" sz="900" baseline="0" dirty="0"/>
              <a:t>Eu como sistema preciso que tenha uma banco de dados para armazenar todas as informações geradas</a:t>
            </a:r>
            <a:endParaRPr lang="pt-BR" sz="9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B08480A-C3E7-43C5-A836-48D32F8230FF}"/>
              </a:ext>
            </a:extLst>
          </p:cNvPr>
          <p:cNvSpPr/>
          <p:nvPr/>
        </p:nvSpPr>
        <p:spPr>
          <a:xfrm>
            <a:off x="7488432" y="3009900"/>
            <a:ext cx="1320800" cy="12167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US</a:t>
            </a:r>
            <a:r>
              <a:rPr lang="pt-BR" sz="900" baseline="0" dirty="0"/>
              <a:t>#008</a:t>
            </a:r>
          </a:p>
          <a:p>
            <a:r>
              <a:rPr lang="pt-BR" sz="900" baseline="0" dirty="0"/>
              <a:t>Eu como equipe preciso de uma documentação total projeto para um bom desenvolvimento do projeto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83822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173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Visita Virtual</a:t>
            </a:r>
            <a:endParaRPr sz="2400" dirty="0">
              <a:latin typeface="+mj-lt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+mn-lt"/>
                <a:ea typeface="Muli"/>
                <a:cs typeface="Muli"/>
                <a:sym typeface="Muli"/>
              </a:rPr>
              <a:t>LAlaalalala</a:t>
            </a:r>
            <a:endParaRPr sz="1800" dirty="0">
              <a:latin typeface="+mn-lt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802" y="2456186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402" y="165733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197" y="43875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50333" y="395110"/>
            <a:ext cx="2746023" cy="5164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Proto-persona</a:t>
            </a:r>
            <a:endParaRPr sz="2400" dirty="0">
              <a:latin typeface="+mj-lt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550333" y="2058000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laalalala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100" y="2001166"/>
            <a:ext cx="145275" cy="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413</Words>
  <Application>Microsoft Office PowerPoint</Application>
  <PresentationFormat>Apresentação na tela (16:9)</PresentationFormat>
  <Paragraphs>77</Paragraphs>
  <Slides>18</Slides>
  <Notes>18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Calibri</vt:lpstr>
      <vt:lpstr>Lexend Deca</vt:lpstr>
      <vt:lpstr>Arial</vt:lpstr>
      <vt:lpstr>Muli</vt:lpstr>
      <vt:lpstr>Aliena template</vt:lpstr>
      <vt:lpstr>HealthServer</vt:lpstr>
      <vt:lpstr>Apresentação do PowerPoint</vt:lpstr>
      <vt:lpstr>Contextualização</vt:lpstr>
      <vt:lpstr>Apresentação do PowerPoint</vt:lpstr>
      <vt:lpstr>Apresentação do PowerPoint</vt:lpstr>
      <vt:lpstr>Apresentação do PowerPoint</vt:lpstr>
      <vt:lpstr>Apresentação do PowerPoint</vt:lpstr>
      <vt:lpstr>Visita Virtual</vt:lpstr>
      <vt:lpstr>Proto-persona</vt:lpstr>
      <vt:lpstr>Site-Estático</vt:lpstr>
      <vt:lpstr>Planner</vt:lpstr>
      <vt:lpstr>Conclusão</vt:lpstr>
      <vt:lpstr>Apresentação do PowerPoint</vt:lpstr>
      <vt:lpstr>Agradecimento</vt:lpstr>
      <vt:lpstr>Extra resources</vt:lpstr>
      <vt:lpstr>Apresentação do PowerPoint</vt:lpstr>
      <vt:lpstr>Diagrams and infographics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Eliana</dc:creator>
  <cp:lastModifiedBy>Ana Carolina Moraes Kling</cp:lastModifiedBy>
  <cp:revision>14</cp:revision>
  <dcterms:modified xsi:type="dcterms:W3CDTF">2021-03-02T15:11:45Z</dcterms:modified>
</cp:coreProperties>
</file>