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26/05/2021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26/05/2021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Forest">
            <a:extLst>
              <a:ext uri="{FF2B5EF4-FFF2-40B4-BE49-F238E27FC236}">
                <a16:creationId xmlns:a16="http://schemas.microsoft.com/office/drawing/2014/main" id="{D9256CCF-79BB-4D63-8D6E-4F05414E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8B9A20-ADD3-413E-B1EB-F3C92FB1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1586501"/>
            <a:ext cx="11860450" cy="3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8389D5-9AA5-47AD-AF1C-0771FD0BB9E2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93295-83E8-47F0-BBD6-1F99D4CF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53" y="1047432"/>
            <a:ext cx="9358840" cy="56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90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Bianca Fraccaroli</cp:lastModifiedBy>
  <cp:revision>9</cp:revision>
  <dcterms:created xsi:type="dcterms:W3CDTF">2021-03-25T22:59:27Z</dcterms:created>
  <dcterms:modified xsi:type="dcterms:W3CDTF">2021-05-26T19:47:51Z</dcterms:modified>
</cp:coreProperties>
</file>