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19" r:id="rId3"/>
    <p:sldId id="320" r:id="rId4"/>
    <p:sldId id="32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E7BA-B762-4E73-9A74-6C2BC544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91BBF-79F7-4187-B7E2-CFFAA6095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B57B4-5078-4D6C-AD93-C7CDB448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5E5B8-9648-4683-ABCB-C293F0A9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46F7-4E5D-4756-9312-9B0716E4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6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E3791-15D6-408E-AF9D-FDB09E8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3213F-F136-4C71-AD0A-F84ADBCD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13F66-F502-4D7E-BD46-CEAE355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DC283-E780-47CF-B9D6-F729E0F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CEBD0-2F76-4DC3-B90A-52A5A7BD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96724-A2F1-46D7-89D0-6517C62A4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5F2C0B-72C7-4DD4-B52B-A6BE082F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3971B-0D18-4754-8993-1C3ACCB4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DCB18-437F-486B-8B54-D922DB2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1AE72-4879-4687-8D07-037E0A27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7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3CD5751-92F0-4460-A68E-3CB8A8137EA7}"/>
              </a:ext>
            </a:extLst>
          </p:cNvPr>
          <p:cNvSpPr/>
          <p:nvPr userDrawn="1"/>
        </p:nvSpPr>
        <p:spPr>
          <a:xfrm>
            <a:off x="5626101" y="6350002"/>
            <a:ext cx="12700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7DF02-16E3-4B6A-932A-711FE8FD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8593" y="6173789"/>
            <a:ext cx="2743200" cy="365125"/>
          </a:xfrm>
        </p:spPr>
        <p:txBody>
          <a:bodyPr/>
          <a:lstStyle/>
          <a:p>
            <a:fld id="{533601A5-E338-40B6-9BFB-72CC0117273C}" type="datetimeFigureOut">
              <a:rPr lang="pt-BR" smtClean="0"/>
              <a:t>19/05/2021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48E99-4707-4828-94D6-2BD88822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0430" y="6173788"/>
            <a:ext cx="2743200" cy="365125"/>
          </a:xfrm>
        </p:spPr>
        <p:txBody>
          <a:bodyPr/>
          <a:lstStyle/>
          <a:p>
            <a:fld id="{E265EE06-3088-48A1-BAB0-EF069012F4F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D254770-DEE2-41C9-8F59-A730CBF3A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4" y="6456297"/>
            <a:ext cx="981062" cy="1652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23349-6AC0-4C20-9EF5-C5EEED3C7CE7}"/>
              </a:ext>
            </a:extLst>
          </p:cNvPr>
          <p:cNvSpPr txBox="1"/>
          <p:nvPr userDrawn="1"/>
        </p:nvSpPr>
        <p:spPr>
          <a:xfrm>
            <a:off x="5382074" y="82484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_____________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DC4E80B-B868-4C6F-8358-8AF8D0D4A0F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solidFill>
            <a:srgbClr val="1A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u="sng" dirty="0">
              <a:solidFill>
                <a:srgbClr val="071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336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06C3-B124-4466-9849-05825443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AAE58-E881-4084-9A89-2AAFA261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DC0DF-BA3A-4DD1-90A4-1110E387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2F282-BCFA-410F-A9C3-6E4967FF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40666-B42F-44D0-80EB-45FF926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78E3-51CD-4E42-8C8B-981A959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98A25-5E2A-4083-8205-F22B96FF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291B6-9258-4542-8ACB-932B576D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1282A-470B-42AE-B9E8-B1ED9DD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A4152-8314-4109-8D1A-ACF1EF1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403DA-64CF-41F9-8047-28635C1D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A1BA7-CF78-4EF8-97FF-89701B41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DA6EDD-945B-4E80-8579-4C675FC8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6386C-621B-4380-9A64-7FFDA5BA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E60C6D-98A6-40BD-87DA-CB396B2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DF732-3F6A-4DC3-B5FC-7A42730B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F153-688E-4FC8-A3EA-1DB62C8C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CA90B-CCB5-45FA-B679-8FFA84B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51EED8-0F64-4E39-A33B-A326D170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DC9CA6-632F-490B-882F-053A42FA3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2E7CF5-52F9-4CE3-87BB-F8E631CF5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EE29BB-51E2-4378-BA98-777677B1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2798B-CA68-4534-8F5F-C1E6C28C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097B5E-0EF9-476C-8AC6-E71B824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6C2A-3D9B-48CE-B86C-8A2AB71A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5347CF-6228-40B6-8E50-B1ABDB91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5983A7-474B-404B-844E-CB0C4EA9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E04A9-F224-4340-8488-6CDA946A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4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BCC6BC-A804-4BF2-B579-DA02885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44615D-FDFD-4558-971A-29D5C16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A8FD0-6462-49D7-B8D0-0A4ADAA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90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27FA-4823-4BF4-8C94-8E8DAD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35955-8648-4DC6-B171-755EC96F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BCBC9E-134E-47F1-B77F-F9C14034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7EEF16-C384-459F-A5A1-90FF039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5B9A75-0C2E-45CE-81E6-3290381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01529-906D-4AD1-9651-55215E5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CD8A-9D24-45FF-8F3C-1F84354A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39682F-9D55-4571-8B27-62B6F39CF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185C17-5109-4384-A100-4F6B140F7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1A2D2D-9F42-4081-A69F-753771D1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67B8B8-3851-4E2A-9067-45944D3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EAF5C-D975-4B8C-8FFB-ACC961C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DC10C4-489E-4AC5-9AE9-74719D6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6885E-DAE3-49E0-9459-AF84B500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641A4-37D0-4B55-A2EA-74D7DC9D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3937-6A12-45D8-A14D-35CF4AD6B57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242B5-E8AC-4A3C-B443-2B79C5C9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5F3FF-4788-416E-B26A-ACA6736A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8E5E-22F9-4A1A-9A96-E5DE7645EAA1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Grupo 6 - IGNIS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A363AE1-5238-4570-A2F2-7E7C5F2F5F3A}"/>
              </a:ext>
            </a:extLst>
          </p:cNvPr>
          <p:cNvSpPr txBox="1">
            <a:spLocks/>
          </p:cNvSpPr>
          <p:nvPr/>
        </p:nvSpPr>
        <p:spPr>
          <a:xfrm>
            <a:off x="1302707" y="1756250"/>
            <a:ext cx="9586586" cy="3539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Alyfer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Pereira dos Santos – RA 01211001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Bianca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Vediner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01211011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Elizeu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Luis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Souza – RA 01211030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Gabriel da Silva Teodoro – RA 01211044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Vinicius Augusto Ferreira – RA 01211125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Wesley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Paternezi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01211132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ED95EC-8DB8-43A1-889F-107F86CCB38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D448BB-B208-4253-8302-D77CC571EC3E}"/>
              </a:ext>
            </a:extLst>
          </p:cNvPr>
          <p:cNvSpPr/>
          <p:nvPr/>
        </p:nvSpPr>
        <p:spPr>
          <a:xfrm>
            <a:off x="0" y="0"/>
            <a:ext cx="1713390" cy="6858000"/>
          </a:xfrm>
          <a:prstGeom prst="rect">
            <a:avLst/>
          </a:prstGeom>
          <a:solidFill>
            <a:srgbClr val="1A22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6FAD57A-2F12-4D76-A5B5-1229DE61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9" y="101758"/>
            <a:ext cx="848552" cy="1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51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59EFC26-FA7D-4FF1-8612-D3A688AE02A6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HLD – High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5B3C52-5492-4ACB-B320-559FD8499A9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Forest">
            <a:extLst>
              <a:ext uri="{FF2B5EF4-FFF2-40B4-BE49-F238E27FC236}">
                <a16:creationId xmlns:a16="http://schemas.microsoft.com/office/drawing/2014/main" id="{D9256CCF-79BB-4D63-8D6E-4F05414EA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8B9A20-ADD3-413E-B1EB-F3C92FB1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0" y="1586501"/>
            <a:ext cx="11860450" cy="38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34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808290-967C-4EBA-AC3C-34874E4DFDE7}"/>
              </a:ext>
            </a:extLst>
          </p:cNvPr>
          <p:cNvSpPr txBox="1">
            <a:spLocks/>
          </p:cNvSpPr>
          <p:nvPr/>
        </p:nvSpPr>
        <p:spPr>
          <a:xfrm>
            <a:off x="1302707" y="-194424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LLD –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Low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3F6D08-1800-4A09-9630-CCAF671A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5" y="1201000"/>
            <a:ext cx="10298030" cy="547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53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8389D5-9AA5-47AD-AF1C-0771FD0BB9E2}"/>
              </a:ext>
            </a:extLst>
          </p:cNvPr>
          <p:cNvSpPr txBox="1">
            <a:spLocks/>
          </p:cNvSpPr>
          <p:nvPr/>
        </p:nvSpPr>
        <p:spPr>
          <a:xfrm>
            <a:off x="1302707" y="-194424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LLD –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Low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A93295-83E8-47F0-BBD6-1F99D4CF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53" y="1047432"/>
            <a:ext cx="9358840" cy="56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290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Fraccaroli</dc:creator>
  <cp:lastModifiedBy>Bianca Fraccaroli</cp:lastModifiedBy>
  <cp:revision>8</cp:revision>
  <dcterms:created xsi:type="dcterms:W3CDTF">2021-03-25T22:59:27Z</dcterms:created>
  <dcterms:modified xsi:type="dcterms:W3CDTF">2021-05-19T16:30:48Z</dcterms:modified>
</cp:coreProperties>
</file>